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61" r:id="rId4"/>
    <p:sldId id="262" r:id="rId5"/>
    <p:sldId id="263" r:id="rId6"/>
    <p:sldId id="264" r:id="rId7"/>
    <p:sldId id="265" r:id="rId8"/>
    <p:sldId id="266" r:id="rId9"/>
    <p:sldId id="258" r:id="rId10"/>
    <p:sldId id="259" r:id="rId11"/>
    <p:sldId id="257" r:id="rId12"/>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000099"/>
    <a:srgbClr val="FFFFCC"/>
    <a:srgbClr val="FF7C80"/>
    <a:srgbClr val="FF6600"/>
    <a:srgbClr val="FF00FF"/>
    <a:srgbClr val="FF9966"/>
    <a:srgbClr val="00FFCC"/>
    <a:srgbClr val="CC66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3302" autoAdjust="0"/>
  </p:normalViewPr>
  <p:slideViewPr>
    <p:cSldViewPr>
      <p:cViewPr varScale="1">
        <p:scale>
          <a:sx n="73" d="100"/>
          <a:sy n="73" d="100"/>
        </p:scale>
        <p:origin x="1488" y="6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dirty="0">
                <a:solidFill>
                  <a:srgbClr val="FF0000"/>
                </a:solidFill>
              </a:rPr>
              <a:t>Damage</a:t>
            </a:r>
          </a:p>
        </c:rich>
      </c:tx>
      <c:overlay val="0"/>
    </c:title>
    <c:autoTitleDeleted val="0"/>
    <c:plotArea>
      <c:layout>
        <c:manualLayout>
          <c:layoutTarget val="inner"/>
          <c:xMode val="edge"/>
          <c:yMode val="edge"/>
          <c:x val="6.2958477472761884E-2"/>
          <c:y val="0.26220001318478475"/>
          <c:w val="0.87025093559188482"/>
          <c:h val="0.37379643002629331"/>
        </c:manualLayout>
      </c:layout>
      <c:lineChart>
        <c:grouping val="standard"/>
        <c:varyColors val="0"/>
        <c:ser>
          <c:idx val="0"/>
          <c:order val="0"/>
          <c:spPr>
            <a:ln w="53975">
              <a:solidFill>
                <a:srgbClr val="FF0000"/>
              </a:solidFill>
            </a:ln>
          </c:spPr>
          <c:marker>
            <c:symbol val="none"/>
          </c:marker>
          <c:cat>
            <c:numRef>
              <c:f>Sheet1!$A$2:$A$6</c:f>
              <c:numCache>
                <c:formatCode>General</c:formatCode>
                <c:ptCount val="5"/>
                <c:pt idx="0">
                  <c:v>1</c:v>
                </c:pt>
                <c:pt idx="1">
                  <c:v>5</c:v>
                </c:pt>
                <c:pt idx="2">
                  <c:v>10</c:v>
                </c:pt>
                <c:pt idx="3">
                  <c:v>15</c:v>
                </c:pt>
                <c:pt idx="4">
                  <c:v>20</c:v>
                </c:pt>
              </c:numCache>
            </c:numRef>
          </c:cat>
          <c:val>
            <c:numRef>
              <c:f>Sheet1!$B$2:$B$6</c:f>
              <c:numCache>
                <c:formatCode>General</c:formatCode>
                <c:ptCount val="5"/>
                <c:pt idx="0">
                  <c:v>0</c:v>
                </c:pt>
                <c:pt idx="1">
                  <c:v>1</c:v>
                </c:pt>
                <c:pt idx="2">
                  <c:v>1.5</c:v>
                </c:pt>
                <c:pt idx="3">
                  <c:v>3</c:v>
                </c:pt>
                <c:pt idx="4">
                  <c:v>20</c:v>
                </c:pt>
              </c:numCache>
            </c:numRef>
          </c:val>
          <c:smooth val="1"/>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Damage</c:v>
                      </c:pt>
                    </c:strCache>
                  </c:strRef>
                </c15:tx>
              </c15:filteredSeriesTitle>
            </c:ext>
            <c:ext xmlns:c16="http://schemas.microsoft.com/office/drawing/2014/chart" uri="{C3380CC4-5D6E-409C-BE32-E72D297353CC}">
              <c16:uniqueId val="{00000000-2F08-44A9-B063-9AA9190E1C20}"/>
            </c:ext>
          </c:extLst>
        </c:ser>
        <c:dLbls>
          <c:showLegendKey val="0"/>
          <c:showVal val="0"/>
          <c:showCatName val="0"/>
          <c:showSerName val="0"/>
          <c:showPercent val="0"/>
          <c:showBubbleSize val="0"/>
        </c:dLbls>
        <c:smooth val="0"/>
        <c:axId val="126788352"/>
        <c:axId val="127022208"/>
      </c:lineChart>
      <c:catAx>
        <c:axId val="126788352"/>
        <c:scaling>
          <c:orientation val="minMax"/>
        </c:scaling>
        <c:delete val="0"/>
        <c:axPos val="b"/>
        <c:majorGridlines/>
        <c:title>
          <c:tx>
            <c:rich>
              <a:bodyPr/>
              <a:lstStyle/>
              <a:p>
                <a:pPr>
                  <a:defRPr/>
                </a:pPr>
                <a:r>
                  <a:rPr lang="en-US" dirty="0"/>
                  <a:t>Age</a:t>
                </a:r>
              </a:p>
            </c:rich>
          </c:tx>
          <c:overlay val="0"/>
        </c:title>
        <c:numFmt formatCode="General" sourceLinked="1"/>
        <c:majorTickMark val="out"/>
        <c:minorTickMark val="none"/>
        <c:tickLblPos val="nextTo"/>
        <c:crossAx val="127022208"/>
        <c:crosses val="autoZero"/>
        <c:auto val="1"/>
        <c:lblAlgn val="ctr"/>
        <c:lblOffset val="100"/>
        <c:noMultiLvlLbl val="0"/>
      </c:catAx>
      <c:valAx>
        <c:axId val="127022208"/>
        <c:scaling>
          <c:orientation val="minMax"/>
        </c:scaling>
        <c:delete val="1"/>
        <c:axPos val="l"/>
        <c:majorGridlines/>
        <c:numFmt formatCode="General" sourceLinked="1"/>
        <c:majorTickMark val="out"/>
        <c:minorTickMark val="none"/>
        <c:tickLblPos val="nextTo"/>
        <c:crossAx val="126788352"/>
        <c:crosses val="autoZero"/>
        <c:crossBetween val="between"/>
      </c:valAx>
    </c:plotArea>
    <c:plotVisOnly val="1"/>
    <c:dispBlanksAs val="gap"/>
    <c:showDLblsOverMax val="0"/>
  </c:chart>
  <c:spPr>
    <a:gradFill>
      <a:gsLst>
        <a:gs pos="0">
          <a:srgbClr val="8EB4E3"/>
        </a:gs>
        <a:gs pos="100000">
          <a:srgbClr val="8EB4E3"/>
        </a:gs>
        <a:gs pos="49000">
          <a:srgbClr val="F0FFFF"/>
        </a:gs>
      </a:gsLst>
      <a:lin ang="5400000" scaled="0"/>
    </a:gradFill>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AB88FB-65AD-47BF-9FEE-95C449A121BC}" type="doc">
      <dgm:prSet loTypeId="urn:microsoft.com/office/officeart/2005/8/layout/gear1" loCatId="process" qsTypeId="urn:microsoft.com/office/officeart/2005/8/quickstyle/simple3" qsCatId="simple" csTypeId="urn:microsoft.com/office/officeart/2005/8/colors/colorful5" csCatId="colorful" phldr="1"/>
      <dgm:spPr/>
    </dgm:pt>
    <dgm:pt modelId="{CC79D49E-6445-46F8-B223-D7B7F36FC425}">
      <dgm:prSet phldrT="[Text]" custT="1"/>
      <dgm:spPr/>
      <dgm:t>
        <a:bodyPr/>
        <a:lstStyle/>
        <a:p>
          <a:r>
            <a:rPr lang="en-US" sz="1800" b="1"/>
            <a:t>Asset management</a:t>
          </a:r>
          <a:endParaRPr lang="en-AU" sz="1800" b="1" dirty="0"/>
        </a:p>
      </dgm:t>
    </dgm:pt>
    <dgm:pt modelId="{4F8ECBD3-4F11-42F9-A947-2354DAC6A558}" type="parTrans" cxnId="{6F139DE0-E007-4795-B40A-486877AD983D}">
      <dgm:prSet/>
      <dgm:spPr/>
      <dgm:t>
        <a:bodyPr/>
        <a:lstStyle/>
        <a:p>
          <a:endParaRPr lang="en-AU" sz="1800" b="1"/>
        </a:p>
      </dgm:t>
    </dgm:pt>
    <dgm:pt modelId="{77877A66-9F07-46A7-AF4F-3171289F8391}" type="sibTrans" cxnId="{6F139DE0-E007-4795-B40A-486877AD983D}">
      <dgm:prSet/>
      <dgm:spPr/>
      <dgm:t>
        <a:bodyPr/>
        <a:lstStyle/>
        <a:p>
          <a:endParaRPr lang="en-AU" sz="1800" b="1"/>
        </a:p>
      </dgm:t>
    </dgm:pt>
    <dgm:pt modelId="{B9E26BC7-1F03-451B-AD66-6E074031ED87}">
      <dgm:prSet phldrT="[Text]" custT="1"/>
      <dgm:spPr/>
      <dgm:t>
        <a:bodyPr/>
        <a:lstStyle/>
        <a:p>
          <a:r>
            <a:rPr lang="en-US" sz="1800" b="1" dirty="0"/>
            <a:t>Analysis methods</a:t>
          </a:r>
          <a:endParaRPr lang="en-AU" sz="1800" b="1" dirty="0"/>
        </a:p>
      </dgm:t>
    </dgm:pt>
    <dgm:pt modelId="{D631F44F-1D28-48DC-B630-468EBAF45587}" type="parTrans" cxnId="{38DD4692-2892-4606-ACB9-BA1D2C8F0144}">
      <dgm:prSet/>
      <dgm:spPr/>
      <dgm:t>
        <a:bodyPr/>
        <a:lstStyle/>
        <a:p>
          <a:endParaRPr lang="en-AU" sz="1800" b="1"/>
        </a:p>
      </dgm:t>
    </dgm:pt>
    <dgm:pt modelId="{FCBA206F-00FA-4F7D-948E-418D6E888C9D}" type="sibTrans" cxnId="{38DD4692-2892-4606-ACB9-BA1D2C8F0144}">
      <dgm:prSet/>
      <dgm:spPr/>
      <dgm:t>
        <a:bodyPr/>
        <a:lstStyle/>
        <a:p>
          <a:endParaRPr lang="en-AU" sz="1800" b="1"/>
        </a:p>
      </dgm:t>
    </dgm:pt>
    <dgm:pt modelId="{9F34B79A-185E-48FE-8F60-AB3EB682646B}">
      <dgm:prSet phldrT="[Text]" custT="1"/>
      <dgm:spPr/>
      <dgm:t>
        <a:bodyPr/>
        <a:lstStyle/>
        <a:p>
          <a:r>
            <a:rPr lang="en-US" sz="1800" b="1" dirty="0"/>
            <a:t>CM &amp; NDT</a:t>
          </a:r>
          <a:endParaRPr lang="en-AU" sz="1800" b="1" dirty="0"/>
        </a:p>
      </dgm:t>
    </dgm:pt>
    <dgm:pt modelId="{4E6DD33B-87A6-4409-B7F6-F6B5713C45BE}" type="sibTrans" cxnId="{814A8EBA-EF50-4110-ACF5-D46466AE8D60}">
      <dgm:prSet/>
      <dgm:spPr/>
      <dgm:t>
        <a:bodyPr/>
        <a:lstStyle/>
        <a:p>
          <a:endParaRPr lang="en-AU" sz="1800" b="1"/>
        </a:p>
      </dgm:t>
    </dgm:pt>
    <dgm:pt modelId="{504F1AF6-70FF-4163-96D3-9448A3BE1945}" type="parTrans" cxnId="{814A8EBA-EF50-4110-ACF5-D46466AE8D60}">
      <dgm:prSet/>
      <dgm:spPr/>
      <dgm:t>
        <a:bodyPr/>
        <a:lstStyle/>
        <a:p>
          <a:endParaRPr lang="en-AU" sz="1800" b="1"/>
        </a:p>
      </dgm:t>
    </dgm:pt>
    <dgm:pt modelId="{227938BD-D9A7-4241-AB2F-14065D6C0D72}" type="pres">
      <dgm:prSet presAssocID="{0AAB88FB-65AD-47BF-9FEE-95C449A121BC}" presName="composite" presStyleCnt="0">
        <dgm:presLayoutVars>
          <dgm:chMax val="3"/>
          <dgm:animLvl val="lvl"/>
          <dgm:resizeHandles val="exact"/>
        </dgm:presLayoutVars>
      </dgm:prSet>
      <dgm:spPr/>
    </dgm:pt>
    <dgm:pt modelId="{664EB2C7-C3F0-48E0-9088-13CD4FDD9488}" type="pres">
      <dgm:prSet presAssocID="{CC79D49E-6445-46F8-B223-D7B7F36FC425}" presName="gear1" presStyleLbl="node1" presStyleIdx="0" presStyleCnt="3">
        <dgm:presLayoutVars>
          <dgm:chMax val="1"/>
          <dgm:bulletEnabled val="1"/>
        </dgm:presLayoutVars>
      </dgm:prSet>
      <dgm:spPr/>
    </dgm:pt>
    <dgm:pt modelId="{3055D2F3-6918-4528-93C8-BF1451D0FD24}" type="pres">
      <dgm:prSet presAssocID="{CC79D49E-6445-46F8-B223-D7B7F36FC425}" presName="gear1srcNode" presStyleLbl="node1" presStyleIdx="0" presStyleCnt="3"/>
      <dgm:spPr/>
    </dgm:pt>
    <dgm:pt modelId="{0BF41398-D286-413F-80C2-06BF71529A86}" type="pres">
      <dgm:prSet presAssocID="{CC79D49E-6445-46F8-B223-D7B7F36FC425}" presName="gear1dstNode" presStyleLbl="node1" presStyleIdx="0" presStyleCnt="3"/>
      <dgm:spPr/>
    </dgm:pt>
    <dgm:pt modelId="{E2BF0D2E-7E82-4875-A967-26D940D2308C}" type="pres">
      <dgm:prSet presAssocID="{B9E26BC7-1F03-451B-AD66-6E074031ED87}" presName="gear2" presStyleLbl="node1" presStyleIdx="1" presStyleCnt="3" custScaleX="111578" custScaleY="105170">
        <dgm:presLayoutVars>
          <dgm:chMax val="1"/>
          <dgm:bulletEnabled val="1"/>
        </dgm:presLayoutVars>
      </dgm:prSet>
      <dgm:spPr/>
    </dgm:pt>
    <dgm:pt modelId="{67E87EA4-A1D9-4E94-B705-D1D851D82FF4}" type="pres">
      <dgm:prSet presAssocID="{B9E26BC7-1F03-451B-AD66-6E074031ED87}" presName="gear2srcNode" presStyleLbl="node1" presStyleIdx="1" presStyleCnt="3"/>
      <dgm:spPr/>
    </dgm:pt>
    <dgm:pt modelId="{721CDED6-133F-4BC8-91EA-6139E141B6DD}" type="pres">
      <dgm:prSet presAssocID="{B9E26BC7-1F03-451B-AD66-6E074031ED87}" presName="gear2dstNode" presStyleLbl="node1" presStyleIdx="1" presStyleCnt="3"/>
      <dgm:spPr/>
    </dgm:pt>
    <dgm:pt modelId="{2ABB8EEF-095D-42A8-9E07-BD4DC28413EC}" type="pres">
      <dgm:prSet presAssocID="{9F34B79A-185E-48FE-8F60-AB3EB682646B}" presName="gear3" presStyleLbl="node1" presStyleIdx="2" presStyleCnt="3"/>
      <dgm:spPr/>
    </dgm:pt>
    <dgm:pt modelId="{74320A46-2104-4D8B-93FE-EC76C1DD67B2}" type="pres">
      <dgm:prSet presAssocID="{9F34B79A-185E-48FE-8F60-AB3EB682646B}" presName="gear3tx" presStyleLbl="node1" presStyleIdx="2" presStyleCnt="3">
        <dgm:presLayoutVars>
          <dgm:chMax val="1"/>
          <dgm:bulletEnabled val="1"/>
        </dgm:presLayoutVars>
      </dgm:prSet>
      <dgm:spPr/>
    </dgm:pt>
    <dgm:pt modelId="{5D2D9EAF-47D0-45F8-9A50-37DD5B96CF40}" type="pres">
      <dgm:prSet presAssocID="{9F34B79A-185E-48FE-8F60-AB3EB682646B}" presName="gear3srcNode" presStyleLbl="node1" presStyleIdx="2" presStyleCnt="3"/>
      <dgm:spPr/>
    </dgm:pt>
    <dgm:pt modelId="{0D70371A-8861-4146-B328-6DF67E3EB2C8}" type="pres">
      <dgm:prSet presAssocID="{9F34B79A-185E-48FE-8F60-AB3EB682646B}" presName="gear3dstNode" presStyleLbl="node1" presStyleIdx="2" presStyleCnt="3"/>
      <dgm:spPr/>
    </dgm:pt>
    <dgm:pt modelId="{5BD70ACE-644F-4C5B-B8E5-722B8FCC2D5F}" type="pres">
      <dgm:prSet presAssocID="{77877A66-9F07-46A7-AF4F-3171289F8391}" presName="connector1" presStyleLbl="sibTrans2D1" presStyleIdx="0" presStyleCnt="3"/>
      <dgm:spPr/>
    </dgm:pt>
    <dgm:pt modelId="{767926C3-95D4-4FF6-A686-B74FF355404F}" type="pres">
      <dgm:prSet presAssocID="{FCBA206F-00FA-4F7D-948E-418D6E888C9D}" presName="connector2" presStyleLbl="sibTrans2D1" presStyleIdx="1" presStyleCnt="3"/>
      <dgm:spPr/>
    </dgm:pt>
    <dgm:pt modelId="{AD3C7EDF-44AE-4A9F-97D7-B96D243FB5BB}" type="pres">
      <dgm:prSet presAssocID="{4E6DD33B-87A6-4409-B7F6-F6B5713C45BE}" presName="connector3" presStyleLbl="sibTrans2D1" presStyleIdx="2" presStyleCnt="3"/>
      <dgm:spPr/>
    </dgm:pt>
  </dgm:ptLst>
  <dgm:cxnLst>
    <dgm:cxn modelId="{27AEE20A-FBB8-4F75-A7A9-55862B9DAD45}" type="presOf" srcId="{CC79D49E-6445-46F8-B223-D7B7F36FC425}" destId="{3055D2F3-6918-4528-93C8-BF1451D0FD24}" srcOrd="1" destOrd="0" presId="urn:microsoft.com/office/officeart/2005/8/layout/gear1"/>
    <dgm:cxn modelId="{B7DC0E19-9A5B-447C-B59B-6EDE0CD0EC41}" type="presOf" srcId="{B9E26BC7-1F03-451B-AD66-6E074031ED87}" destId="{E2BF0D2E-7E82-4875-A967-26D940D2308C}" srcOrd="0" destOrd="0" presId="urn:microsoft.com/office/officeart/2005/8/layout/gear1"/>
    <dgm:cxn modelId="{86BD7B23-EAEE-4EEA-A97F-30242D0F9C49}" type="presOf" srcId="{77877A66-9F07-46A7-AF4F-3171289F8391}" destId="{5BD70ACE-644F-4C5B-B8E5-722B8FCC2D5F}" srcOrd="0" destOrd="0" presId="urn:microsoft.com/office/officeart/2005/8/layout/gear1"/>
    <dgm:cxn modelId="{3125BC26-546C-4BA0-8D91-BAB769CA907B}" type="presOf" srcId="{CC79D49E-6445-46F8-B223-D7B7F36FC425}" destId="{0BF41398-D286-413F-80C2-06BF71529A86}" srcOrd="2" destOrd="0" presId="urn:microsoft.com/office/officeart/2005/8/layout/gear1"/>
    <dgm:cxn modelId="{3E6FE867-351B-4089-83E7-CBBD5C2FDB36}" type="presOf" srcId="{B9E26BC7-1F03-451B-AD66-6E074031ED87}" destId="{721CDED6-133F-4BC8-91EA-6139E141B6DD}" srcOrd="2" destOrd="0" presId="urn:microsoft.com/office/officeart/2005/8/layout/gear1"/>
    <dgm:cxn modelId="{05F6E755-8523-47FD-9A9F-F3B4EBE3A3E7}" type="presOf" srcId="{4E6DD33B-87A6-4409-B7F6-F6B5713C45BE}" destId="{AD3C7EDF-44AE-4A9F-97D7-B96D243FB5BB}" srcOrd="0" destOrd="0" presId="urn:microsoft.com/office/officeart/2005/8/layout/gear1"/>
    <dgm:cxn modelId="{001DE958-853D-4C1B-83B9-A71DF1C1E803}" type="presOf" srcId="{FCBA206F-00FA-4F7D-948E-418D6E888C9D}" destId="{767926C3-95D4-4FF6-A686-B74FF355404F}" srcOrd="0" destOrd="0" presId="urn:microsoft.com/office/officeart/2005/8/layout/gear1"/>
    <dgm:cxn modelId="{FAED227D-D67F-4762-A311-E98DE481ADAC}" type="presOf" srcId="{9F34B79A-185E-48FE-8F60-AB3EB682646B}" destId="{0D70371A-8861-4146-B328-6DF67E3EB2C8}" srcOrd="3" destOrd="0" presId="urn:microsoft.com/office/officeart/2005/8/layout/gear1"/>
    <dgm:cxn modelId="{DA809A84-2139-4FAC-A329-53E1EEEFC0FE}" type="presOf" srcId="{0AAB88FB-65AD-47BF-9FEE-95C449A121BC}" destId="{227938BD-D9A7-4241-AB2F-14065D6C0D72}" srcOrd="0" destOrd="0" presId="urn:microsoft.com/office/officeart/2005/8/layout/gear1"/>
    <dgm:cxn modelId="{493BA38E-B197-4AE1-BD46-4AC9E7915956}" type="presOf" srcId="{9F34B79A-185E-48FE-8F60-AB3EB682646B}" destId="{5D2D9EAF-47D0-45F8-9A50-37DD5B96CF40}" srcOrd="2" destOrd="0" presId="urn:microsoft.com/office/officeart/2005/8/layout/gear1"/>
    <dgm:cxn modelId="{FF35C190-6058-4BFF-9980-2E70163526DF}" type="presOf" srcId="{9F34B79A-185E-48FE-8F60-AB3EB682646B}" destId="{2ABB8EEF-095D-42A8-9E07-BD4DC28413EC}" srcOrd="0" destOrd="0" presId="urn:microsoft.com/office/officeart/2005/8/layout/gear1"/>
    <dgm:cxn modelId="{38DD4692-2892-4606-ACB9-BA1D2C8F0144}" srcId="{0AAB88FB-65AD-47BF-9FEE-95C449A121BC}" destId="{B9E26BC7-1F03-451B-AD66-6E074031ED87}" srcOrd="1" destOrd="0" parTransId="{D631F44F-1D28-48DC-B630-468EBAF45587}" sibTransId="{FCBA206F-00FA-4F7D-948E-418D6E888C9D}"/>
    <dgm:cxn modelId="{FA844093-FA77-4348-9421-43526D2E5EC1}" type="presOf" srcId="{B9E26BC7-1F03-451B-AD66-6E074031ED87}" destId="{67E87EA4-A1D9-4E94-B705-D1D851D82FF4}" srcOrd="1" destOrd="0" presId="urn:microsoft.com/office/officeart/2005/8/layout/gear1"/>
    <dgm:cxn modelId="{5531AC93-F6B1-4DB4-98AD-FE7E38E44954}" type="presOf" srcId="{CC79D49E-6445-46F8-B223-D7B7F36FC425}" destId="{664EB2C7-C3F0-48E0-9088-13CD4FDD9488}" srcOrd="0" destOrd="0" presId="urn:microsoft.com/office/officeart/2005/8/layout/gear1"/>
    <dgm:cxn modelId="{814A8EBA-EF50-4110-ACF5-D46466AE8D60}" srcId="{0AAB88FB-65AD-47BF-9FEE-95C449A121BC}" destId="{9F34B79A-185E-48FE-8F60-AB3EB682646B}" srcOrd="2" destOrd="0" parTransId="{504F1AF6-70FF-4163-96D3-9448A3BE1945}" sibTransId="{4E6DD33B-87A6-4409-B7F6-F6B5713C45BE}"/>
    <dgm:cxn modelId="{1F87A6D1-0E42-4B48-A79C-5D403E95C836}" type="presOf" srcId="{9F34B79A-185E-48FE-8F60-AB3EB682646B}" destId="{74320A46-2104-4D8B-93FE-EC76C1DD67B2}" srcOrd="1" destOrd="0" presId="urn:microsoft.com/office/officeart/2005/8/layout/gear1"/>
    <dgm:cxn modelId="{6F139DE0-E007-4795-B40A-486877AD983D}" srcId="{0AAB88FB-65AD-47BF-9FEE-95C449A121BC}" destId="{CC79D49E-6445-46F8-B223-D7B7F36FC425}" srcOrd="0" destOrd="0" parTransId="{4F8ECBD3-4F11-42F9-A947-2354DAC6A558}" sibTransId="{77877A66-9F07-46A7-AF4F-3171289F8391}"/>
    <dgm:cxn modelId="{FFE9413B-0A11-41BA-8B40-94E4FEE21C0B}" type="presParOf" srcId="{227938BD-D9A7-4241-AB2F-14065D6C0D72}" destId="{664EB2C7-C3F0-48E0-9088-13CD4FDD9488}" srcOrd="0" destOrd="0" presId="urn:microsoft.com/office/officeart/2005/8/layout/gear1"/>
    <dgm:cxn modelId="{171F2F86-D2B8-45A9-937F-3E3CDB9B6E75}" type="presParOf" srcId="{227938BD-D9A7-4241-AB2F-14065D6C0D72}" destId="{3055D2F3-6918-4528-93C8-BF1451D0FD24}" srcOrd="1" destOrd="0" presId="urn:microsoft.com/office/officeart/2005/8/layout/gear1"/>
    <dgm:cxn modelId="{66D6F153-F85A-4D7A-A552-1E010505B30D}" type="presParOf" srcId="{227938BD-D9A7-4241-AB2F-14065D6C0D72}" destId="{0BF41398-D286-413F-80C2-06BF71529A86}" srcOrd="2" destOrd="0" presId="urn:microsoft.com/office/officeart/2005/8/layout/gear1"/>
    <dgm:cxn modelId="{A0B29920-8D44-4BCC-9A99-F5401EB96B1F}" type="presParOf" srcId="{227938BD-D9A7-4241-AB2F-14065D6C0D72}" destId="{E2BF0D2E-7E82-4875-A967-26D940D2308C}" srcOrd="3" destOrd="0" presId="urn:microsoft.com/office/officeart/2005/8/layout/gear1"/>
    <dgm:cxn modelId="{569DDDA1-3398-4A61-A17A-36ACD7A52EEF}" type="presParOf" srcId="{227938BD-D9A7-4241-AB2F-14065D6C0D72}" destId="{67E87EA4-A1D9-4E94-B705-D1D851D82FF4}" srcOrd="4" destOrd="0" presId="urn:microsoft.com/office/officeart/2005/8/layout/gear1"/>
    <dgm:cxn modelId="{D06AA9D2-A7AB-43AE-B885-B02198870488}" type="presParOf" srcId="{227938BD-D9A7-4241-AB2F-14065D6C0D72}" destId="{721CDED6-133F-4BC8-91EA-6139E141B6DD}" srcOrd="5" destOrd="0" presId="urn:microsoft.com/office/officeart/2005/8/layout/gear1"/>
    <dgm:cxn modelId="{E11A3D7C-54FD-4D11-9FED-F725F840F095}" type="presParOf" srcId="{227938BD-D9A7-4241-AB2F-14065D6C0D72}" destId="{2ABB8EEF-095D-42A8-9E07-BD4DC28413EC}" srcOrd="6" destOrd="0" presId="urn:microsoft.com/office/officeart/2005/8/layout/gear1"/>
    <dgm:cxn modelId="{997861AF-B4D0-4E2C-A122-E5C305863C3D}" type="presParOf" srcId="{227938BD-D9A7-4241-AB2F-14065D6C0D72}" destId="{74320A46-2104-4D8B-93FE-EC76C1DD67B2}" srcOrd="7" destOrd="0" presId="urn:microsoft.com/office/officeart/2005/8/layout/gear1"/>
    <dgm:cxn modelId="{AF077D94-17B8-40E3-AA5E-1DAF1931D5B8}" type="presParOf" srcId="{227938BD-D9A7-4241-AB2F-14065D6C0D72}" destId="{5D2D9EAF-47D0-45F8-9A50-37DD5B96CF40}" srcOrd="8" destOrd="0" presId="urn:microsoft.com/office/officeart/2005/8/layout/gear1"/>
    <dgm:cxn modelId="{F36F9612-6923-4DC3-9E77-8681451887CD}" type="presParOf" srcId="{227938BD-D9A7-4241-AB2F-14065D6C0D72}" destId="{0D70371A-8861-4146-B328-6DF67E3EB2C8}" srcOrd="9" destOrd="0" presId="urn:microsoft.com/office/officeart/2005/8/layout/gear1"/>
    <dgm:cxn modelId="{35FE9861-2884-4F1A-B6B8-F813D604B0AB}" type="presParOf" srcId="{227938BD-D9A7-4241-AB2F-14065D6C0D72}" destId="{5BD70ACE-644F-4C5B-B8E5-722B8FCC2D5F}" srcOrd="10" destOrd="0" presId="urn:microsoft.com/office/officeart/2005/8/layout/gear1"/>
    <dgm:cxn modelId="{97B3B2DB-EF6B-439D-84EC-205E30ABA757}" type="presParOf" srcId="{227938BD-D9A7-4241-AB2F-14065D6C0D72}" destId="{767926C3-95D4-4FF6-A686-B74FF355404F}" srcOrd="11" destOrd="0" presId="urn:microsoft.com/office/officeart/2005/8/layout/gear1"/>
    <dgm:cxn modelId="{6BAF27DE-54F8-43B3-B9A3-A99B1FF429FF}" type="presParOf" srcId="{227938BD-D9A7-4241-AB2F-14065D6C0D72}" destId="{AD3C7EDF-44AE-4A9F-97D7-B96D243FB5BB}"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4A0003-2E93-438B-A40A-3DBA8EBAAE78}"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AU"/>
        </a:p>
      </dgm:t>
    </dgm:pt>
    <dgm:pt modelId="{8640104F-41F3-48FF-BD61-5B84CE4010BC}">
      <dgm:prSet phldrT="[Text]" custT="1"/>
      <dgm:spPr>
        <a:ln w="38100">
          <a:solidFill>
            <a:srgbClr val="FF0000"/>
          </a:solidFill>
        </a:ln>
      </dgm:spPr>
      <dgm:t>
        <a:bodyPr/>
        <a:lstStyle/>
        <a:p>
          <a:pPr algn="ctr"/>
          <a:r>
            <a:rPr lang="en-AU" sz="2000" b="1" dirty="0">
              <a:effectLst/>
            </a:rPr>
            <a:t>Periodic </a:t>
          </a:r>
          <a:br>
            <a:rPr lang="en-AU" sz="2000" b="1" dirty="0">
              <a:effectLst/>
            </a:rPr>
          </a:br>
          <a:r>
            <a:rPr lang="en-AU" sz="2000" b="1" dirty="0">
              <a:effectLst/>
            </a:rPr>
            <a:t>Inspections</a:t>
          </a:r>
        </a:p>
      </dgm:t>
    </dgm:pt>
    <dgm:pt modelId="{88AB3E6B-6221-468A-A5BC-4A78859447A3}" type="parTrans" cxnId="{ADC89162-B890-42C0-875B-23137D97B437}">
      <dgm:prSet/>
      <dgm:spPr/>
      <dgm:t>
        <a:bodyPr/>
        <a:lstStyle/>
        <a:p>
          <a:endParaRPr lang="en-AU" sz="1400" b="1">
            <a:solidFill>
              <a:schemeClr val="tx1"/>
            </a:solidFill>
            <a:effectLst/>
          </a:endParaRPr>
        </a:p>
      </dgm:t>
    </dgm:pt>
    <dgm:pt modelId="{7CD6C79D-CAC8-4433-9CBF-9E161F720CEA}" type="sibTrans" cxnId="{ADC89162-B890-42C0-875B-23137D97B437}">
      <dgm:prSet/>
      <dgm:spPr/>
      <dgm:t>
        <a:bodyPr/>
        <a:lstStyle/>
        <a:p>
          <a:endParaRPr lang="en-AU" sz="1400" b="1">
            <a:solidFill>
              <a:schemeClr val="tx1"/>
            </a:solidFill>
            <a:effectLst/>
          </a:endParaRPr>
        </a:p>
      </dgm:t>
    </dgm:pt>
    <dgm:pt modelId="{724F4273-A684-46A6-8352-77847AE24FFF}">
      <dgm:prSet phldrT="[Text]" custT="1"/>
      <dgm:spPr/>
      <dgm:t>
        <a:bodyPr/>
        <a:lstStyle/>
        <a:p>
          <a:pPr algn="ctr"/>
          <a:r>
            <a:rPr lang="en-AU" sz="2000" b="1" kern="1200" dirty="0">
              <a:effectLst/>
            </a:rPr>
            <a:t>Regular </a:t>
          </a:r>
          <a:br>
            <a:rPr lang="en-AU" sz="2000" b="1" kern="1200" dirty="0">
              <a:effectLst/>
            </a:rPr>
          </a:br>
          <a:r>
            <a:rPr lang="en-AU" sz="2000" b="1" kern="1200" dirty="0">
              <a:effectLst/>
            </a:rPr>
            <a:t>Surveillance</a:t>
          </a:r>
          <a:endParaRPr lang="en-AU" sz="2000" b="1" kern="1200" dirty="0">
            <a:effectLst/>
            <a:latin typeface="Calibri"/>
            <a:ea typeface="+mn-ea"/>
            <a:cs typeface="+mn-cs"/>
          </a:endParaRPr>
        </a:p>
      </dgm:t>
    </dgm:pt>
    <dgm:pt modelId="{715AD2C0-A696-433F-96E7-709007F87F48}" type="parTrans" cxnId="{31186D75-6DFB-42C9-BDC9-84D99B82C8A6}">
      <dgm:prSet/>
      <dgm:spPr/>
      <dgm:t>
        <a:bodyPr/>
        <a:lstStyle/>
        <a:p>
          <a:endParaRPr lang="en-AU" sz="1400" b="1">
            <a:effectLst/>
          </a:endParaRPr>
        </a:p>
      </dgm:t>
    </dgm:pt>
    <dgm:pt modelId="{C45CFAFC-F3EB-4E85-8367-0649CEEA884D}" type="sibTrans" cxnId="{31186D75-6DFB-42C9-BDC9-84D99B82C8A6}">
      <dgm:prSet/>
      <dgm:spPr/>
      <dgm:t>
        <a:bodyPr/>
        <a:lstStyle/>
        <a:p>
          <a:endParaRPr lang="en-AU" sz="1400" b="1">
            <a:effectLst/>
          </a:endParaRPr>
        </a:p>
      </dgm:t>
    </dgm:pt>
    <dgm:pt modelId="{9D8D9890-02BC-4B7B-BD1B-952CA55D7BF3}">
      <dgm:prSet phldrT="[Text]" custT="1"/>
      <dgm:spPr/>
      <dgm:t>
        <a:bodyPr/>
        <a:lstStyle/>
        <a:p>
          <a:pPr algn="ctr"/>
          <a:r>
            <a:rPr lang="en-AU" sz="2000" b="1" kern="1200" dirty="0">
              <a:effectLst/>
              <a:latin typeface="Calibri"/>
              <a:ea typeface="+mn-ea"/>
              <a:cs typeface="+mn-cs"/>
            </a:rPr>
            <a:t>Live Condition Monitoring</a:t>
          </a:r>
        </a:p>
      </dgm:t>
    </dgm:pt>
    <dgm:pt modelId="{8A74EFEE-B259-4669-9316-D90AC6895928}" type="parTrans" cxnId="{40BB8702-7344-4AD2-9E8A-F87BB82E7AB8}">
      <dgm:prSet/>
      <dgm:spPr/>
      <dgm:t>
        <a:bodyPr/>
        <a:lstStyle/>
        <a:p>
          <a:endParaRPr lang="en-AU" sz="1400"/>
        </a:p>
      </dgm:t>
    </dgm:pt>
    <dgm:pt modelId="{D50D87ED-8F79-4268-AFDC-E8F1AEAC7E40}" type="sibTrans" cxnId="{40BB8702-7344-4AD2-9E8A-F87BB82E7AB8}">
      <dgm:prSet/>
      <dgm:spPr/>
      <dgm:t>
        <a:bodyPr/>
        <a:lstStyle/>
        <a:p>
          <a:endParaRPr lang="en-AU" sz="1400"/>
        </a:p>
      </dgm:t>
    </dgm:pt>
    <dgm:pt modelId="{0C698A70-983A-459F-ACA2-82C4CF832258}" type="pres">
      <dgm:prSet presAssocID="{D74A0003-2E93-438B-A40A-3DBA8EBAAE78}" presName="linear" presStyleCnt="0">
        <dgm:presLayoutVars>
          <dgm:animLvl val="lvl"/>
          <dgm:resizeHandles val="exact"/>
        </dgm:presLayoutVars>
      </dgm:prSet>
      <dgm:spPr/>
    </dgm:pt>
    <dgm:pt modelId="{B291C493-0B62-4263-873B-DED366932B0A}" type="pres">
      <dgm:prSet presAssocID="{724F4273-A684-46A6-8352-77847AE24FFF}" presName="parentText" presStyleLbl="node1" presStyleIdx="0" presStyleCnt="3" custScaleX="72133" custScaleY="99225" custLinFactNeighborY="-12134">
        <dgm:presLayoutVars>
          <dgm:chMax val="0"/>
          <dgm:bulletEnabled val="1"/>
        </dgm:presLayoutVars>
      </dgm:prSet>
      <dgm:spPr/>
    </dgm:pt>
    <dgm:pt modelId="{8729A240-3E50-4F8F-9212-721023C75153}" type="pres">
      <dgm:prSet presAssocID="{C45CFAFC-F3EB-4E85-8367-0649CEEA884D}" presName="spacer" presStyleCnt="0"/>
      <dgm:spPr/>
    </dgm:pt>
    <dgm:pt modelId="{569E791C-870F-4F29-A85C-813CB0B351D5}" type="pres">
      <dgm:prSet presAssocID="{9D8D9890-02BC-4B7B-BD1B-952CA55D7BF3}" presName="parentText" presStyleLbl="node1" presStyleIdx="1" presStyleCnt="3" custScaleX="73913" custScaleY="89618">
        <dgm:presLayoutVars>
          <dgm:chMax val="0"/>
          <dgm:bulletEnabled val="1"/>
        </dgm:presLayoutVars>
      </dgm:prSet>
      <dgm:spPr/>
    </dgm:pt>
    <dgm:pt modelId="{24D6041D-901D-4C94-8EDC-65D7F48627C2}" type="pres">
      <dgm:prSet presAssocID="{D50D87ED-8F79-4268-AFDC-E8F1AEAC7E40}" presName="spacer" presStyleCnt="0"/>
      <dgm:spPr/>
    </dgm:pt>
    <dgm:pt modelId="{AC42CEAF-A949-45D5-B1C9-78A8C40F9354}" type="pres">
      <dgm:prSet presAssocID="{8640104F-41F3-48FF-BD61-5B84CE4010BC}" presName="parentText" presStyleLbl="node1" presStyleIdx="2" presStyleCnt="3" custScaleX="72133" custScaleY="86066">
        <dgm:presLayoutVars>
          <dgm:chMax val="0"/>
          <dgm:bulletEnabled val="1"/>
        </dgm:presLayoutVars>
      </dgm:prSet>
      <dgm:spPr/>
    </dgm:pt>
  </dgm:ptLst>
  <dgm:cxnLst>
    <dgm:cxn modelId="{40BB8702-7344-4AD2-9E8A-F87BB82E7AB8}" srcId="{D74A0003-2E93-438B-A40A-3DBA8EBAAE78}" destId="{9D8D9890-02BC-4B7B-BD1B-952CA55D7BF3}" srcOrd="1" destOrd="0" parTransId="{8A74EFEE-B259-4669-9316-D90AC6895928}" sibTransId="{D50D87ED-8F79-4268-AFDC-E8F1AEAC7E40}"/>
    <dgm:cxn modelId="{3D175906-FAF5-4AD4-AF31-1E526EC4B418}" type="presOf" srcId="{8640104F-41F3-48FF-BD61-5B84CE4010BC}" destId="{AC42CEAF-A949-45D5-B1C9-78A8C40F9354}" srcOrd="0" destOrd="0" presId="urn:microsoft.com/office/officeart/2005/8/layout/vList2"/>
    <dgm:cxn modelId="{6DD7F95D-7FD5-4CD6-BF42-036B31D4CD34}" type="presOf" srcId="{724F4273-A684-46A6-8352-77847AE24FFF}" destId="{B291C493-0B62-4263-873B-DED366932B0A}" srcOrd="0" destOrd="0" presId="urn:microsoft.com/office/officeart/2005/8/layout/vList2"/>
    <dgm:cxn modelId="{ADC89162-B890-42C0-875B-23137D97B437}" srcId="{D74A0003-2E93-438B-A40A-3DBA8EBAAE78}" destId="{8640104F-41F3-48FF-BD61-5B84CE4010BC}" srcOrd="2" destOrd="0" parTransId="{88AB3E6B-6221-468A-A5BC-4A78859447A3}" sibTransId="{7CD6C79D-CAC8-4433-9CBF-9E161F720CEA}"/>
    <dgm:cxn modelId="{31186D75-6DFB-42C9-BDC9-84D99B82C8A6}" srcId="{D74A0003-2E93-438B-A40A-3DBA8EBAAE78}" destId="{724F4273-A684-46A6-8352-77847AE24FFF}" srcOrd="0" destOrd="0" parTransId="{715AD2C0-A696-433F-96E7-709007F87F48}" sibTransId="{C45CFAFC-F3EB-4E85-8367-0649CEEA884D}"/>
    <dgm:cxn modelId="{B479C07C-3E68-4162-8A08-3069B0AE4927}" type="presOf" srcId="{9D8D9890-02BC-4B7B-BD1B-952CA55D7BF3}" destId="{569E791C-870F-4F29-A85C-813CB0B351D5}" srcOrd="0" destOrd="0" presId="urn:microsoft.com/office/officeart/2005/8/layout/vList2"/>
    <dgm:cxn modelId="{9BDEACB5-F40A-4F00-B065-5AA6D2ECE4F8}" type="presOf" srcId="{D74A0003-2E93-438B-A40A-3DBA8EBAAE78}" destId="{0C698A70-983A-459F-ACA2-82C4CF832258}" srcOrd="0" destOrd="0" presId="urn:microsoft.com/office/officeart/2005/8/layout/vList2"/>
    <dgm:cxn modelId="{99904258-EAD8-4F65-9A6E-F587F57CD460}" type="presParOf" srcId="{0C698A70-983A-459F-ACA2-82C4CF832258}" destId="{B291C493-0B62-4263-873B-DED366932B0A}" srcOrd="0" destOrd="0" presId="urn:microsoft.com/office/officeart/2005/8/layout/vList2"/>
    <dgm:cxn modelId="{1F6854F4-F2FF-43C9-9C9E-4FD0C41AF58A}" type="presParOf" srcId="{0C698A70-983A-459F-ACA2-82C4CF832258}" destId="{8729A240-3E50-4F8F-9212-721023C75153}" srcOrd="1" destOrd="0" presId="urn:microsoft.com/office/officeart/2005/8/layout/vList2"/>
    <dgm:cxn modelId="{666E73F9-7A05-44AE-A8F6-28C4D68DE962}" type="presParOf" srcId="{0C698A70-983A-459F-ACA2-82C4CF832258}" destId="{569E791C-870F-4F29-A85C-813CB0B351D5}" srcOrd="2" destOrd="0" presId="urn:microsoft.com/office/officeart/2005/8/layout/vList2"/>
    <dgm:cxn modelId="{D2ED90D2-2B7B-4DB1-A8AB-16F5FB920721}" type="presParOf" srcId="{0C698A70-983A-459F-ACA2-82C4CF832258}" destId="{24D6041D-901D-4C94-8EDC-65D7F48627C2}" srcOrd="3" destOrd="0" presId="urn:microsoft.com/office/officeart/2005/8/layout/vList2"/>
    <dgm:cxn modelId="{E5B5B6AF-85C2-46D4-AFF8-C29CBA81CA84}" type="presParOf" srcId="{0C698A70-983A-459F-ACA2-82C4CF832258}" destId="{AC42CEAF-A949-45D5-B1C9-78A8C40F9354}"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068B06-87FF-4325-AA64-3E40B2A9D5C6}" type="doc">
      <dgm:prSet loTypeId="urn:microsoft.com/office/officeart/2005/8/layout/cycle1" loCatId="cycle" qsTypeId="urn:microsoft.com/office/officeart/2005/8/quickstyle/simple5" qsCatId="simple" csTypeId="urn:microsoft.com/office/officeart/2005/8/colors/colorful5" csCatId="colorful" phldr="1"/>
      <dgm:spPr/>
    </dgm:pt>
    <dgm:pt modelId="{A853DF89-5591-4A78-BBEE-11111E62358F}">
      <dgm:prSet phldrT="[Text]" custT="1"/>
      <dgm:spPr/>
      <dgm:t>
        <a:bodyPr/>
        <a:lstStyle/>
        <a:p>
          <a:pPr>
            <a:spcAft>
              <a:spcPts val="0"/>
            </a:spcAft>
          </a:pPr>
          <a:r>
            <a:rPr lang="en-US" sz="2400" b="1" dirty="0"/>
            <a:t>Monitor</a:t>
          </a:r>
          <a:endParaRPr lang="en-AU" sz="2000" b="1" dirty="0"/>
        </a:p>
      </dgm:t>
    </dgm:pt>
    <dgm:pt modelId="{11285596-40BD-49DD-829E-4AB085454782}" type="parTrans" cxnId="{FE2F3E1C-8517-409E-9353-5B828E2CE64F}">
      <dgm:prSet/>
      <dgm:spPr/>
      <dgm:t>
        <a:bodyPr/>
        <a:lstStyle/>
        <a:p>
          <a:endParaRPr lang="en-AU" sz="1600"/>
        </a:p>
      </dgm:t>
    </dgm:pt>
    <dgm:pt modelId="{0ACF9734-5738-4545-8DC6-8CC17DBB9985}" type="sibTrans" cxnId="{FE2F3E1C-8517-409E-9353-5B828E2CE64F}">
      <dgm:prSet/>
      <dgm:spPr/>
      <dgm:t>
        <a:bodyPr/>
        <a:lstStyle/>
        <a:p>
          <a:endParaRPr lang="en-AU" sz="1600"/>
        </a:p>
      </dgm:t>
    </dgm:pt>
    <dgm:pt modelId="{A1A8EF69-7A76-4180-A029-4E9E8FF6965B}">
      <dgm:prSet phldrT="[Text]" custT="1"/>
      <dgm:spPr/>
      <dgm:t>
        <a:bodyPr/>
        <a:lstStyle/>
        <a:p>
          <a:r>
            <a:rPr lang="en-US" sz="2400" b="1" dirty="0"/>
            <a:t>Assess</a:t>
          </a:r>
          <a:endParaRPr lang="en-AU" sz="2800" b="1" dirty="0"/>
        </a:p>
      </dgm:t>
    </dgm:pt>
    <dgm:pt modelId="{90ACE9EE-64E3-4E12-A977-0EBEA4820672}" type="parTrans" cxnId="{9899140C-7834-49BE-AC8F-A89554E7864B}">
      <dgm:prSet/>
      <dgm:spPr/>
      <dgm:t>
        <a:bodyPr/>
        <a:lstStyle/>
        <a:p>
          <a:endParaRPr lang="en-AU" sz="1600"/>
        </a:p>
      </dgm:t>
    </dgm:pt>
    <dgm:pt modelId="{1AF14354-6A0A-40FC-BE21-FF27AEEACF30}" type="sibTrans" cxnId="{9899140C-7834-49BE-AC8F-A89554E7864B}">
      <dgm:prSet/>
      <dgm:spPr/>
      <dgm:t>
        <a:bodyPr/>
        <a:lstStyle/>
        <a:p>
          <a:endParaRPr lang="en-AU" sz="1600"/>
        </a:p>
      </dgm:t>
    </dgm:pt>
    <dgm:pt modelId="{DA226726-4F47-4E4B-B35E-2EB12A72CA79}">
      <dgm:prSet phldrT="[Text]" custT="1"/>
      <dgm:spPr/>
      <dgm:t>
        <a:bodyPr/>
        <a:lstStyle/>
        <a:p>
          <a:r>
            <a:rPr lang="en-US" sz="2400" b="1" dirty="0"/>
            <a:t>Control</a:t>
          </a:r>
          <a:endParaRPr lang="en-AU" sz="2000" b="1" dirty="0"/>
        </a:p>
      </dgm:t>
    </dgm:pt>
    <dgm:pt modelId="{93EE9C37-6EA3-4AF8-B18D-7316DAEA6792}" type="parTrans" cxnId="{FBB766F4-27FA-4863-8DAB-E1A2504C9B14}">
      <dgm:prSet/>
      <dgm:spPr/>
      <dgm:t>
        <a:bodyPr/>
        <a:lstStyle/>
        <a:p>
          <a:endParaRPr lang="en-AU" sz="1600"/>
        </a:p>
      </dgm:t>
    </dgm:pt>
    <dgm:pt modelId="{3A3AEF3A-EF12-4A59-9F62-D1DA8903B9CE}" type="sibTrans" cxnId="{FBB766F4-27FA-4863-8DAB-E1A2504C9B14}">
      <dgm:prSet/>
      <dgm:spPr/>
      <dgm:t>
        <a:bodyPr/>
        <a:lstStyle/>
        <a:p>
          <a:endParaRPr lang="en-AU" sz="1600"/>
        </a:p>
      </dgm:t>
    </dgm:pt>
    <dgm:pt modelId="{C0B98371-9F2A-4DCB-93BF-E5692B81C5B6}" type="pres">
      <dgm:prSet presAssocID="{55068B06-87FF-4325-AA64-3E40B2A9D5C6}" presName="cycle" presStyleCnt="0">
        <dgm:presLayoutVars>
          <dgm:dir/>
          <dgm:resizeHandles val="exact"/>
        </dgm:presLayoutVars>
      </dgm:prSet>
      <dgm:spPr/>
    </dgm:pt>
    <dgm:pt modelId="{D85EE1FC-C39D-4695-A7BC-1FABF58263F1}" type="pres">
      <dgm:prSet presAssocID="{A853DF89-5591-4A78-BBEE-11111E62358F}" presName="dummy" presStyleCnt="0"/>
      <dgm:spPr/>
    </dgm:pt>
    <dgm:pt modelId="{2B24955A-3DAC-44F9-AE78-A9A1D3603088}" type="pres">
      <dgm:prSet presAssocID="{A853DF89-5591-4A78-BBEE-11111E62358F}" presName="node" presStyleLbl="revTx" presStyleIdx="0" presStyleCnt="3">
        <dgm:presLayoutVars>
          <dgm:bulletEnabled val="1"/>
        </dgm:presLayoutVars>
      </dgm:prSet>
      <dgm:spPr/>
    </dgm:pt>
    <dgm:pt modelId="{07F44B36-AE87-4A8D-9DCC-1AD9EDD12875}" type="pres">
      <dgm:prSet presAssocID="{0ACF9734-5738-4545-8DC6-8CC17DBB9985}" presName="sibTrans" presStyleLbl="node1" presStyleIdx="0" presStyleCnt="3"/>
      <dgm:spPr/>
    </dgm:pt>
    <dgm:pt modelId="{97E9FFDC-E9B0-4182-8587-0CAF97FA1957}" type="pres">
      <dgm:prSet presAssocID="{A1A8EF69-7A76-4180-A029-4E9E8FF6965B}" presName="dummy" presStyleCnt="0"/>
      <dgm:spPr/>
    </dgm:pt>
    <dgm:pt modelId="{6FAD0AB2-3340-46E4-86C5-3E948E5464FC}" type="pres">
      <dgm:prSet presAssocID="{A1A8EF69-7A76-4180-A029-4E9E8FF6965B}" presName="node" presStyleLbl="revTx" presStyleIdx="1" presStyleCnt="3" custScaleX="129030">
        <dgm:presLayoutVars>
          <dgm:bulletEnabled val="1"/>
        </dgm:presLayoutVars>
      </dgm:prSet>
      <dgm:spPr/>
    </dgm:pt>
    <dgm:pt modelId="{ED1E0ED0-6158-40D6-BB76-B46BE2273901}" type="pres">
      <dgm:prSet presAssocID="{1AF14354-6A0A-40FC-BE21-FF27AEEACF30}" presName="sibTrans" presStyleLbl="node1" presStyleIdx="1" presStyleCnt="3"/>
      <dgm:spPr/>
    </dgm:pt>
    <dgm:pt modelId="{014D2901-E1A5-4C74-8FDC-2ABB8C853355}" type="pres">
      <dgm:prSet presAssocID="{DA226726-4F47-4E4B-B35E-2EB12A72CA79}" presName="dummy" presStyleCnt="0"/>
      <dgm:spPr/>
    </dgm:pt>
    <dgm:pt modelId="{BC2363FE-CA9A-4BCE-94A4-E72257259F36}" type="pres">
      <dgm:prSet presAssocID="{DA226726-4F47-4E4B-B35E-2EB12A72CA79}" presName="node" presStyleLbl="revTx" presStyleIdx="2" presStyleCnt="3">
        <dgm:presLayoutVars>
          <dgm:bulletEnabled val="1"/>
        </dgm:presLayoutVars>
      </dgm:prSet>
      <dgm:spPr/>
    </dgm:pt>
    <dgm:pt modelId="{CFBA02B5-521A-471A-B8ED-D25D826EB2E2}" type="pres">
      <dgm:prSet presAssocID="{3A3AEF3A-EF12-4A59-9F62-D1DA8903B9CE}" presName="sibTrans" presStyleLbl="node1" presStyleIdx="2" presStyleCnt="3"/>
      <dgm:spPr/>
    </dgm:pt>
  </dgm:ptLst>
  <dgm:cxnLst>
    <dgm:cxn modelId="{9899140C-7834-49BE-AC8F-A89554E7864B}" srcId="{55068B06-87FF-4325-AA64-3E40B2A9D5C6}" destId="{A1A8EF69-7A76-4180-A029-4E9E8FF6965B}" srcOrd="1" destOrd="0" parTransId="{90ACE9EE-64E3-4E12-A977-0EBEA4820672}" sibTransId="{1AF14354-6A0A-40FC-BE21-FF27AEEACF30}"/>
    <dgm:cxn modelId="{793C0210-5D85-42F9-9784-FCB81F39BAF6}" type="presOf" srcId="{3A3AEF3A-EF12-4A59-9F62-D1DA8903B9CE}" destId="{CFBA02B5-521A-471A-B8ED-D25D826EB2E2}" srcOrd="0" destOrd="0" presId="urn:microsoft.com/office/officeart/2005/8/layout/cycle1"/>
    <dgm:cxn modelId="{FE2F3E1C-8517-409E-9353-5B828E2CE64F}" srcId="{55068B06-87FF-4325-AA64-3E40B2A9D5C6}" destId="{A853DF89-5591-4A78-BBEE-11111E62358F}" srcOrd="0" destOrd="0" parTransId="{11285596-40BD-49DD-829E-4AB085454782}" sibTransId="{0ACF9734-5738-4545-8DC6-8CC17DBB9985}"/>
    <dgm:cxn modelId="{FEBD543F-BF04-4E8A-B462-1016E551FD24}" type="presOf" srcId="{0ACF9734-5738-4545-8DC6-8CC17DBB9985}" destId="{07F44B36-AE87-4A8D-9DCC-1AD9EDD12875}" srcOrd="0" destOrd="0" presId="urn:microsoft.com/office/officeart/2005/8/layout/cycle1"/>
    <dgm:cxn modelId="{4356656A-A872-4B0B-BAB5-7E7A42895037}" type="presOf" srcId="{1AF14354-6A0A-40FC-BE21-FF27AEEACF30}" destId="{ED1E0ED0-6158-40D6-BB76-B46BE2273901}" srcOrd="0" destOrd="0" presId="urn:microsoft.com/office/officeart/2005/8/layout/cycle1"/>
    <dgm:cxn modelId="{8E9C6EB1-4C75-4D20-B07A-69BABADFDD96}" type="presOf" srcId="{DA226726-4F47-4E4B-B35E-2EB12A72CA79}" destId="{BC2363FE-CA9A-4BCE-94A4-E72257259F36}" srcOrd="0" destOrd="0" presId="urn:microsoft.com/office/officeart/2005/8/layout/cycle1"/>
    <dgm:cxn modelId="{B3EFE5CF-3652-486A-A53D-EA4C8740B9ED}" type="presOf" srcId="{55068B06-87FF-4325-AA64-3E40B2A9D5C6}" destId="{C0B98371-9F2A-4DCB-93BF-E5692B81C5B6}" srcOrd="0" destOrd="0" presId="urn:microsoft.com/office/officeart/2005/8/layout/cycle1"/>
    <dgm:cxn modelId="{10E8ACE3-F401-4893-95DA-952478E740BB}" type="presOf" srcId="{A853DF89-5591-4A78-BBEE-11111E62358F}" destId="{2B24955A-3DAC-44F9-AE78-A9A1D3603088}" srcOrd="0" destOrd="0" presId="urn:microsoft.com/office/officeart/2005/8/layout/cycle1"/>
    <dgm:cxn modelId="{104B9DF2-D9C9-497E-AD8C-DEF7CF70CD1C}" type="presOf" srcId="{A1A8EF69-7A76-4180-A029-4E9E8FF6965B}" destId="{6FAD0AB2-3340-46E4-86C5-3E948E5464FC}" srcOrd="0" destOrd="0" presId="urn:microsoft.com/office/officeart/2005/8/layout/cycle1"/>
    <dgm:cxn modelId="{FBB766F4-27FA-4863-8DAB-E1A2504C9B14}" srcId="{55068B06-87FF-4325-AA64-3E40B2A9D5C6}" destId="{DA226726-4F47-4E4B-B35E-2EB12A72CA79}" srcOrd="2" destOrd="0" parTransId="{93EE9C37-6EA3-4AF8-B18D-7316DAEA6792}" sibTransId="{3A3AEF3A-EF12-4A59-9F62-D1DA8903B9CE}"/>
    <dgm:cxn modelId="{A5DFAA31-413B-4F8D-847D-21A962D0E3B2}" type="presParOf" srcId="{C0B98371-9F2A-4DCB-93BF-E5692B81C5B6}" destId="{D85EE1FC-C39D-4695-A7BC-1FABF58263F1}" srcOrd="0" destOrd="0" presId="urn:microsoft.com/office/officeart/2005/8/layout/cycle1"/>
    <dgm:cxn modelId="{09752F3B-41A4-40A7-A328-6EEA12101B67}" type="presParOf" srcId="{C0B98371-9F2A-4DCB-93BF-E5692B81C5B6}" destId="{2B24955A-3DAC-44F9-AE78-A9A1D3603088}" srcOrd="1" destOrd="0" presId="urn:microsoft.com/office/officeart/2005/8/layout/cycle1"/>
    <dgm:cxn modelId="{714C8C9E-82B9-44B9-9BA8-4D615A031384}" type="presParOf" srcId="{C0B98371-9F2A-4DCB-93BF-E5692B81C5B6}" destId="{07F44B36-AE87-4A8D-9DCC-1AD9EDD12875}" srcOrd="2" destOrd="0" presId="urn:microsoft.com/office/officeart/2005/8/layout/cycle1"/>
    <dgm:cxn modelId="{F8EB4F08-B88D-4431-B486-F016E6C8F133}" type="presParOf" srcId="{C0B98371-9F2A-4DCB-93BF-E5692B81C5B6}" destId="{97E9FFDC-E9B0-4182-8587-0CAF97FA1957}" srcOrd="3" destOrd="0" presId="urn:microsoft.com/office/officeart/2005/8/layout/cycle1"/>
    <dgm:cxn modelId="{C40C1B46-19A0-412C-8A08-DC82EFC5E139}" type="presParOf" srcId="{C0B98371-9F2A-4DCB-93BF-E5692B81C5B6}" destId="{6FAD0AB2-3340-46E4-86C5-3E948E5464FC}" srcOrd="4" destOrd="0" presId="urn:microsoft.com/office/officeart/2005/8/layout/cycle1"/>
    <dgm:cxn modelId="{02743643-CD56-4323-8315-87FF56161984}" type="presParOf" srcId="{C0B98371-9F2A-4DCB-93BF-E5692B81C5B6}" destId="{ED1E0ED0-6158-40D6-BB76-B46BE2273901}" srcOrd="5" destOrd="0" presId="urn:microsoft.com/office/officeart/2005/8/layout/cycle1"/>
    <dgm:cxn modelId="{E037D548-7EB6-4491-A39A-C197D0704EF1}" type="presParOf" srcId="{C0B98371-9F2A-4DCB-93BF-E5692B81C5B6}" destId="{014D2901-E1A5-4C74-8FDC-2ABB8C853355}" srcOrd="6" destOrd="0" presId="urn:microsoft.com/office/officeart/2005/8/layout/cycle1"/>
    <dgm:cxn modelId="{02A6FC28-24BB-4FD5-9EF0-DF6AC49E6FB2}" type="presParOf" srcId="{C0B98371-9F2A-4DCB-93BF-E5692B81C5B6}" destId="{BC2363FE-CA9A-4BCE-94A4-E72257259F36}" srcOrd="7" destOrd="0" presId="urn:microsoft.com/office/officeart/2005/8/layout/cycle1"/>
    <dgm:cxn modelId="{008EAE80-A06D-4678-839D-537CDEE522D4}" type="presParOf" srcId="{C0B98371-9F2A-4DCB-93BF-E5692B81C5B6}" destId="{CFBA02B5-521A-471A-B8ED-D25D826EB2E2}" srcOrd="8"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904256-611E-431A-AD50-E7F940733EE4}" type="doc">
      <dgm:prSet loTypeId="urn:microsoft.com/office/officeart/2005/8/layout/hProcess9" loCatId="process" qsTypeId="urn:microsoft.com/office/officeart/2005/8/quickstyle/simple3" qsCatId="simple" csTypeId="urn:microsoft.com/office/officeart/2005/8/colors/colorful5" csCatId="colorful" phldr="1"/>
      <dgm:spPr/>
    </dgm:pt>
    <dgm:pt modelId="{4C90080C-03D7-44D5-93EE-92779D995A6A}">
      <dgm:prSet phldrT="[Text]">
        <dgm:style>
          <a:lnRef idx="1">
            <a:schemeClr val="accent6"/>
          </a:lnRef>
          <a:fillRef idx="2">
            <a:schemeClr val="accent6"/>
          </a:fillRef>
          <a:effectRef idx="1">
            <a:schemeClr val="accent6"/>
          </a:effectRef>
          <a:fontRef idx="minor">
            <a:schemeClr val="dk1"/>
          </a:fontRef>
        </dgm:style>
      </dgm:prSet>
      <dgm:spPr/>
      <dgm:t>
        <a:bodyPr/>
        <a:lstStyle/>
        <a:p>
          <a:r>
            <a:rPr lang="en-US" b="1" dirty="0"/>
            <a:t>Legislative requirements</a:t>
          </a:r>
          <a:endParaRPr lang="en-AU" b="1" dirty="0"/>
        </a:p>
      </dgm:t>
    </dgm:pt>
    <dgm:pt modelId="{B50B2A1B-CAC2-4473-BB8D-DD07E3244196}" type="parTrans" cxnId="{1A69CD97-2135-4BE0-8B5E-DF51F2072514}">
      <dgm:prSet/>
      <dgm:spPr/>
      <dgm:t>
        <a:bodyPr/>
        <a:lstStyle/>
        <a:p>
          <a:endParaRPr lang="en-AU" b="1"/>
        </a:p>
      </dgm:t>
    </dgm:pt>
    <dgm:pt modelId="{32517CAE-42CC-43DA-93EF-EC0A4F5EBBBF}" type="sibTrans" cxnId="{1A69CD97-2135-4BE0-8B5E-DF51F2072514}">
      <dgm:prSet/>
      <dgm:spPr/>
      <dgm:t>
        <a:bodyPr/>
        <a:lstStyle/>
        <a:p>
          <a:endParaRPr lang="en-AU" b="1"/>
        </a:p>
      </dgm:t>
    </dgm:pt>
    <dgm:pt modelId="{2ECA90B9-16D1-4182-A866-E120DC085956}">
      <dgm:prSet phldrT="[Text]">
        <dgm:style>
          <a:lnRef idx="1">
            <a:schemeClr val="accent5"/>
          </a:lnRef>
          <a:fillRef idx="2">
            <a:schemeClr val="accent5"/>
          </a:fillRef>
          <a:effectRef idx="1">
            <a:schemeClr val="accent5"/>
          </a:effectRef>
          <a:fontRef idx="minor">
            <a:schemeClr val="dk1"/>
          </a:fontRef>
        </dgm:style>
      </dgm:prSet>
      <dgm:spPr/>
      <dgm:t>
        <a:bodyPr/>
        <a:lstStyle/>
        <a:p>
          <a:r>
            <a:rPr lang="en-US" b="1" dirty="0"/>
            <a:t>Visual Inspections</a:t>
          </a:r>
          <a:endParaRPr lang="en-AU" b="1" dirty="0"/>
        </a:p>
      </dgm:t>
    </dgm:pt>
    <dgm:pt modelId="{94575DB8-539F-46E3-A86D-76D52D25C41A}" type="parTrans" cxnId="{4E00ED45-2831-44F7-AEC1-3C2C76B9DA74}">
      <dgm:prSet/>
      <dgm:spPr/>
      <dgm:t>
        <a:bodyPr/>
        <a:lstStyle/>
        <a:p>
          <a:endParaRPr lang="en-AU" b="1"/>
        </a:p>
      </dgm:t>
    </dgm:pt>
    <dgm:pt modelId="{3419CD55-6EF0-4B7B-AC14-A4E9B0A2FE52}" type="sibTrans" cxnId="{4E00ED45-2831-44F7-AEC1-3C2C76B9DA74}">
      <dgm:prSet/>
      <dgm:spPr/>
      <dgm:t>
        <a:bodyPr/>
        <a:lstStyle/>
        <a:p>
          <a:endParaRPr lang="en-AU" b="1"/>
        </a:p>
      </dgm:t>
    </dgm:pt>
    <dgm:pt modelId="{A3646AE7-3832-455A-A2DA-E3C919557B10}">
      <dgm:prSet phldrT="[Text]">
        <dgm:style>
          <a:lnRef idx="1">
            <a:schemeClr val="accent3"/>
          </a:lnRef>
          <a:fillRef idx="2">
            <a:schemeClr val="accent3"/>
          </a:fillRef>
          <a:effectRef idx="1">
            <a:schemeClr val="accent3"/>
          </a:effectRef>
          <a:fontRef idx="minor">
            <a:schemeClr val="dk1"/>
          </a:fontRef>
        </dgm:style>
      </dgm:prSet>
      <dgm:spPr/>
      <dgm:t>
        <a:bodyPr/>
        <a:lstStyle/>
        <a:p>
          <a:r>
            <a:rPr lang="en-US" b="1" dirty="0"/>
            <a:t>Statutory compliance</a:t>
          </a:r>
          <a:endParaRPr lang="en-AU" b="1" dirty="0"/>
        </a:p>
      </dgm:t>
    </dgm:pt>
    <dgm:pt modelId="{CD2BFF52-A39D-434D-916E-B419EE94ADDB}" type="parTrans" cxnId="{00018E7A-FBEA-4919-BE0D-FA87EE980251}">
      <dgm:prSet/>
      <dgm:spPr/>
      <dgm:t>
        <a:bodyPr/>
        <a:lstStyle/>
        <a:p>
          <a:endParaRPr lang="en-AU" b="1"/>
        </a:p>
      </dgm:t>
    </dgm:pt>
    <dgm:pt modelId="{2508144A-ACBF-4503-9F46-DC9C7C24CE75}" type="sibTrans" cxnId="{00018E7A-FBEA-4919-BE0D-FA87EE980251}">
      <dgm:prSet/>
      <dgm:spPr/>
      <dgm:t>
        <a:bodyPr/>
        <a:lstStyle/>
        <a:p>
          <a:endParaRPr lang="en-AU" b="1"/>
        </a:p>
      </dgm:t>
    </dgm:pt>
    <dgm:pt modelId="{75DB28F6-600D-4B66-ABA1-D9B175161D6D}" type="pres">
      <dgm:prSet presAssocID="{2F904256-611E-431A-AD50-E7F940733EE4}" presName="CompostProcess" presStyleCnt="0">
        <dgm:presLayoutVars>
          <dgm:dir/>
          <dgm:resizeHandles val="exact"/>
        </dgm:presLayoutVars>
      </dgm:prSet>
      <dgm:spPr/>
    </dgm:pt>
    <dgm:pt modelId="{42305E86-0B95-4199-9066-8671C6ED23A5}" type="pres">
      <dgm:prSet presAssocID="{2F904256-611E-431A-AD50-E7F940733EE4}" presName="arrow" presStyleLbl="bgShp" presStyleIdx="0" presStyleCnt="1"/>
      <dgm:spPr>
        <a:solidFill>
          <a:schemeClr val="accent1">
            <a:lumMod val="40000"/>
            <a:lumOff val="60000"/>
          </a:schemeClr>
        </a:solidFill>
      </dgm:spPr>
    </dgm:pt>
    <dgm:pt modelId="{1A2CED1E-9989-42B9-9E84-E48A7B89A187}" type="pres">
      <dgm:prSet presAssocID="{2F904256-611E-431A-AD50-E7F940733EE4}" presName="linearProcess" presStyleCnt="0"/>
      <dgm:spPr/>
    </dgm:pt>
    <dgm:pt modelId="{92C78CAB-AB15-459B-ADC7-BFA4DF73FC4E}" type="pres">
      <dgm:prSet presAssocID="{4C90080C-03D7-44D5-93EE-92779D995A6A}" presName="textNode" presStyleLbl="node1" presStyleIdx="0" presStyleCnt="3">
        <dgm:presLayoutVars>
          <dgm:bulletEnabled val="1"/>
        </dgm:presLayoutVars>
      </dgm:prSet>
      <dgm:spPr/>
    </dgm:pt>
    <dgm:pt modelId="{61B4719D-ED90-4D02-B872-ACEFC53C87D3}" type="pres">
      <dgm:prSet presAssocID="{32517CAE-42CC-43DA-93EF-EC0A4F5EBBBF}" presName="sibTrans" presStyleCnt="0"/>
      <dgm:spPr/>
    </dgm:pt>
    <dgm:pt modelId="{D184A274-6D00-4FD1-B5DB-88B2B8124FEB}" type="pres">
      <dgm:prSet presAssocID="{2ECA90B9-16D1-4182-A866-E120DC085956}" presName="textNode" presStyleLbl="node1" presStyleIdx="1" presStyleCnt="3">
        <dgm:presLayoutVars>
          <dgm:bulletEnabled val="1"/>
        </dgm:presLayoutVars>
      </dgm:prSet>
      <dgm:spPr/>
    </dgm:pt>
    <dgm:pt modelId="{FD3F1F14-EBFD-419F-85DF-3216D43A7B6F}" type="pres">
      <dgm:prSet presAssocID="{3419CD55-6EF0-4B7B-AC14-A4E9B0A2FE52}" presName="sibTrans" presStyleCnt="0"/>
      <dgm:spPr/>
    </dgm:pt>
    <dgm:pt modelId="{ADBA9121-62F1-45B2-AB3F-16D4F65B457C}" type="pres">
      <dgm:prSet presAssocID="{A3646AE7-3832-455A-A2DA-E3C919557B10}" presName="textNode" presStyleLbl="node1" presStyleIdx="2" presStyleCnt="3">
        <dgm:presLayoutVars>
          <dgm:bulletEnabled val="1"/>
        </dgm:presLayoutVars>
      </dgm:prSet>
      <dgm:spPr/>
    </dgm:pt>
  </dgm:ptLst>
  <dgm:cxnLst>
    <dgm:cxn modelId="{D282022F-A1B9-4E54-B2C3-599A487EF15F}" type="presOf" srcId="{A3646AE7-3832-455A-A2DA-E3C919557B10}" destId="{ADBA9121-62F1-45B2-AB3F-16D4F65B457C}" srcOrd="0" destOrd="0" presId="urn:microsoft.com/office/officeart/2005/8/layout/hProcess9"/>
    <dgm:cxn modelId="{4E00ED45-2831-44F7-AEC1-3C2C76B9DA74}" srcId="{2F904256-611E-431A-AD50-E7F940733EE4}" destId="{2ECA90B9-16D1-4182-A866-E120DC085956}" srcOrd="1" destOrd="0" parTransId="{94575DB8-539F-46E3-A86D-76D52D25C41A}" sibTransId="{3419CD55-6EF0-4B7B-AC14-A4E9B0A2FE52}"/>
    <dgm:cxn modelId="{00018E7A-FBEA-4919-BE0D-FA87EE980251}" srcId="{2F904256-611E-431A-AD50-E7F940733EE4}" destId="{A3646AE7-3832-455A-A2DA-E3C919557B10}" srcOrd="2" destOrd="0" parTransId="{CD2BFF52-A39D-434D-916E-B419EE94ADDB}" sibTransId="{2508144A-ACBF-4503-9F46-DC9C7C24CE75}"/>
    <dgm:cxn modelId="{1A69CD97-2135-4BE0-8B5E-DF51F2072514}" srcId="{2F904256-611E-431A-AD50-E7F940733EE4}" destId="{4C90080C-03D7-44D5-93EE-92779D995A6A}" srcOrd="0" destOrd="0" parTransId="{B50B2A1B-CAC2-4473-BB8D-DD07E3244196}" sibTransId="{32517CAE-42CC-43DA-93EF-EC0A4F5EBBBF}"/>
    <dgm:cxn modelId="{ACC581C0-90F7-4E7F-960F-603AF7259D22}" type="presOf" srcId="{4C90080C-03D7-44D5-93EE-92779D995A6A}" destId="{92C78CAB-AB15-459B-ADC7-BFA4DF73FC4E}" srcOrd="0" destOrd="0" presId="urn:microsoft.com/office/officeart/2005/8/layout/hProcess9"/>
    <dgm:cxn modelId="{F44BF6CF-C46B-427A-8403-6B6B90672D39}" type="presOf" srcId="{2F904256-611E-431A-AD50-E7F940733EE4}" destId="{75DB28F6-600D-4B66-ABA1-D9B175161D6D}" srcOrd="0" destOrd="0" presId="urn:microsoft.com/office/officeart/2005/8/layout/hProcess9"/>
    <dgm:cxn modelId="{7F19E8DF-0244-4F31-B723-43FB16781600}" type="presOf" srcId="{2ECA90B9-16D1-4182-A866-E120DC085956}" destId="{D184A274-6D00-4FD1-B5DB-88B2B8124FEB}" srcOrd="0" destOrd="0" presId="urn:microsoft.com/office/officeart/2005/8/layout/hProcess9"/>
    <dgm:cxn modelId="{AB6DE087-AF5D-488D-9E48-21649EE9B6AF}" type="presParOf" srcId="{75DB28F6-600D-4B66-ABA1-D9B175161D6D}" destId="{42305E86-0B95-4199-9066-8671C6ED23A5}" srcOrd="0" destOrd="0" presId="urn:microsoft.com/office/officeart/2005/8/layout/hProcess9"/>
    <dgm:cxn modelId="{E44AD0D5-E976-4700-950A-FA09D201E565}" type="presParOf" srcId="{75DB28F6-600D-4B66-ABA1-D9B175161D6D}" destId="{1A2CED1E-9989-42B9-9E84-E48A7B89A187}" srcOrd="1" destOrd="0" presId="urn:microsoft.com/office/officeart/2005/8/layout/hProcess9"/>
    <dgm:cxn modelId="{7E494C40-79C3-44C6-84DB-1D93B889C0F8}" type="presParOf" srcId="{1A2CED1E-9989-42B9-9E84-E48A7B89A187}" destId="{92C78CAB-AB15-459B-ADC7-BFA4DF73FC4E}" srcOrd="0" destOrd="0" presId="urn:microsoft.com/office/officeart/2005/8/layout/hProcess9"/>
    <dgm:cxn modelId="{6CC896AC-BF83-4BC2-815C-CB8058F116D2}" type="presParOf" srcId="{1A2CED1E-9989-42B9-9E84-E48A7B89A187}" destId="{61B4719D-ED90-4D02-B872-ACEFC53C87D3}" srcOrd="1" destOrd="0" presId="urn:microsoft.com/office/officeart/2005/8/layout/hProcess9"/>
    <dgm:cxn modelId="{A4822014-5A14-40E0-BA2A-E97D34707FD2}" type="presParOf" srcId="{1A2CED1E-9989-42B9-9E84-E48A7B89A187}" destId="{D184A274-6D00-4FD1-B5DB-88B2B8124FEB}" srcOrd="2" destOrd="0" presId="urn:microsoft.com/office/officeart/2005/8/layout/hProcess9"/>
    <dgm:cxn modelId="{4BF3EC86-37B5-4063-9CD9-91D934CEC3BA}" type="presParOf" srcId="{1A2CED1E-9989-42B9-9E84-E48A7B89A187}" destId="{FD3F1F14-EBFD-419F-85DF-3216D43A7B6F}" srcOrd="3" destOrd="0" presId="urn:microsoft.com/office/officeart/2005/8/layout/hProcess9"/>
    <dgm:cxn modelId="{57611F24-E864-42DE-A0BB-A9F394143967}" type="presParOf" srcId="{1A2CED1E-9989-42B9-9E84-E48A7B89A187}" destId="{ADBA9121-62F1-45B2-AB3F-16D4F65B457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F904256-611E-431A-AD50-E7F940733EE4}" type="doc">
      <dgm:prSet loTypeId="urn:microsoft.com/office/officeart/2005/8/layout/hProcess9" loCatId="process" qsTypeId="urn:microsoft.com/office/officeart/2005/8/quickstyle/simple3" qsCatId="simple" csTypeId="urn:microsoft.com/office/officeart/2005/8/colors/colorful5" csCatId="colorful" phldr="1"/>
      <dgm:spPr/>
    </dgm:pt>
    <dgm:pt modelId="{4C90080C-03D7-44D5-93EE-92779D995A6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400" b="1" dirty="0"/>
            <a:t>Risk matrix driven</a:t>
          </a:r>
          <a:endParaRPr lang="en-AU" sz="2400" b="1" dirty="0"/>
        </a:p>
      </dgm:t>
    </dgm:pt>
    <dgm:pt modelId="{B50B2A1B-CAC2-4473-BB8D-DD07E3244196}" type="parTrans" cxnId="{1A69CD97-2135-4BE0-8B5E-DF51F2072514}">
      <dgm:prSet/>
      <dgm:spPr/>
      <dgm:t>
        <a:bodyPr/>
        <a:lstStyle/>
        <a:p>
          <a:endParaRPr lang="en-AU" b="1"/>
        </a:p>
      </dgm:t>
    </dgm:pt>
    <dgm:pt modelId="{32517CAE-42CC-43DA-93EF-EC0A4F5EBBBF}" type="sibTrans" cxnId="{1A69CD97-2135-4BE0-8B5E-DF51F2072514}">
      <dgm:prSet/>
      <dgm:spPr/>
      <dgm:t>
        <a:bodyPr/>
        <a:lstStyle/>
        <a:p>
          <a:endParaRPr lang="en-AU" b="1"/>
        </a:p>
      </dgm:t>
    </dgm:pt>
    <dgm:pt modelId="{2ECA90B9-16D1-4182-A866-E120DC085956}">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b="1" dirty="0"/>
            <a:t>Manual</a:t>
          </a:r>
          <a:r>
            <a:rPr lang="en-US" sz="2700" b="1" dirty="0"/>
            <a:t> UT, DPI, X-ray </a:t>
          </a:r>
          <a:endParaRPr lang="en-AU" sz="2700" b="1" dirty="0"/>
        </a:p>
      </dgm:t>
    </dgm:pt>
    <dgm:pt modelId="{94575DB8-539F-46E3-A86D-76D52D25C41A}" type="parTrans" cxnId="{4E00ED45-2831-44F7-AEC1-3C2C76B9DA74}">
      <dgm:prSet/>
      <dgm:spPr/>
      <dgm:t>
        <a:bodyPr/>
        <a:lstStyle/>
        <a:p>
          <a:endParaRPr lang="en-AU" b="1"/>
        </a:p>
      </dgm:t>
    </dgm:pt>
    <dgm:pt modelId="{3419CD55-6EF0-4B7B-AC14-A4E9B0A2FE52}" type="sibTrans" cxnId="{4E00ED45-2831-44F7-AEC1-3C2C76B9DA74}">
      <dgm:prSet/>
      <dgm:spPr/>
      <dgm:t>
        <a:bodyPr/>
        <a:lstStyle/>
        <a:p>
          <a:endParaRPr lang="en-AU" b="1"/>
        </a:p>
      </dgm:t>
    </dgm:pt>
    <dgm:pt modelId="{A3646AE7-3832-455A-A2DA-E3C919557B10}">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a:t>RL=CA/CR, </a:t>
          </a:r>
          <a:br>
            <a:rPr lang="en-US" sz="2400" b="1" dirty="0"/>
          </a:br>
          <a:r>
            <a:rPr lang="en-US" sz="2400" b="1" dirty="0"/>
            <a:t>Semi-Q risk</a:t>
          </a:r>
          <a:endParaRPr lang="en-AU" sz="2400" b="1" dirty="0"/>
        </a:p>
      </dgm:t>
    </dgm:pt>
    <dgm:pt modelId="{CD2BFF52-A39D-434D-916E-B419EE94ADDB}" type="parTrans" cxnId="{00018E7A-FBEA-4919-BE0D-FA87EE980251}">
      <dgm:prSet/>
      <dgm:spPr/>
      <dgm:t>
        <a:bodyPr/>
        <a:lstStyle/>
        <a:p>
          <a:endParaRPr lang="en-AU" b="1"/>
        </a:p>
      </dgm:t>
    </dgm:pt>
    <dgm:pt modelId="{2508144A-ACBF-4503-9F46-DC9C7C24CE75}" type="sibTrans" cxnId="{00018E7A-FBEA-4919-BE0D-FA87EE980251}">
      <dgm:prSet/>
      <dgm:spPr/>
      <dgm:t>
        <a:bodyPr/>
        <a:lstStyle/>
        <a:p>
          <a:endParaRPr lang="en-AU" b="1"/>
        </a:p>
      </dgm:t>
    </dgm:pt>
    <dgm:pt modelId="{75DB28F6-600D-4B66-ABA1-D9B175161D6D}" type="pres">
      <dgm:prSet presAssocID="{2F904256-611E-431A-AD50-E7F940733EE4}" presName="CompostProcess" presStyleCnt="0">
        <dgm:presLayoutVars>
          <dgm:dir/>
          <dgm:resizeHandles val="exact"/>
        </dgm:presLayoutVars>
      </dgm:prSet>
      <dgm:spPr/>
    </dgm:pt>
    <dgm:pt modelId="{42305E86-0B95-4199-9066-8671C6ED23A5}" type="pres">
      <dgm:prSet presAssocID="{2F904256-611E-431A-AD50-E7F940733EE4}" presName="arrow" presStyleLbl="bgShp" presStyleIdx="0" presStyleCnt="1"/>
      <dgm:spPr/>
    </dgm:pt>
    <dgm:pt modelId="{1A2CED1E-9989-42B9-9E84-E48A7B89A187}" type="pres">
      <dgm:prSet presAssocID="{2F904256-611E-431A-AD50-E7F940733EE4}" presName="linearProcess" presStyleCnt="0"/>
      <dgm:spPr/>
    </dgm:pt>
    <dgm:pt modelId="{92C78CAB-AB15-459B-ADC7-BFA4DF73FC4E}" type="pres">
      <dgm:prSet presAssocID="{4C90080C-03D7-44D5-93EE-92779D995A6A}" presName="textNode" presStyleLbl="node1" presStyleIdx="0" presStyleCnt="3">
        <dgm:presLayoutVars>
          <dgm:bulletEnabled val="1"/>
        </dgm:presLayoutVars>
      </dgm:prSet>
      <dgm:spPr/>
    </dgm:pt>
    <dgm:pt modelId="{61B4719D-ED90-4D02-B872-ACEFC53C87D3}" type="pres">
      <dgm:prSet presAssocID="{32517CAE-42CC-43DA-93EF-EC0A4F5EBBBF}" presName="sibTrans" presStyleCnt="0"/>
      <dgm:spPr/>
    </dgm:pt>
    <dgm:pt modelId="{D184A274-6D00-4FD1-B5DB-88B2B8124FEB}" type="pres">
      <dgm:prSet presAssocID="{2ECA90B9-16D1-4182-A866-E120DC085956}" presName="textNode" presStyleLbl="node1" presStyleIdx="1" presStyleCnt="3">
        <dgm:presLayoutVars>
          <dgm:bulletEnabled val="1"/>
        </dgm:presLayoutVars>
      </dgm:prSet>
      <dgm:spPr/>
    </dgm:pt>
    <dgm:pt modelId="{FD3F1F14-EBFD-419F-85DF-3216D43A7B6F}" type="pres">
      <dgm:prSet presAssocID="{3419CD55-6EF0-4B7B-AC14-A4E9B0A2FE52}" presName="sibTrans" presStyleCnt="0"/>
      <dgm:spPr/>
    </dgm:pt>
    <dgm:pt modelId="{ADBA9121-62F1-45B2-AB3F-16D4F65B457C}" type="pres">
      <dgm:prSet presAssocID="{A3646AE7-3832-455A-A2DA-E3C919557B10}" presName="textNode" presStyleLbl="node1" presStyleIdx="2" presStyleCnt="3">
        <dgm:presLayoutVars>
          <dgm:bulletEnabled val="1"/>
        </dgm:presLayoutVars>
      </dgm:prSet>
      <dgm:spPr/>
    </dgm:pt>
  </dgm:ptLst>
  <dgm:cxnLst>
    <dgm:cxn modelId="{4E00ED45-2831-44F7-AEC1-3C2C76B9DA74}" srcId="{2F904256-611E-431A-AD50-E7F940733EE4}" destId="{2ECA90B9-16D1-4182-A866-E120DC085956}" srcOrd="1" destOrd="0" parTransId="{94575DB8-539F-46E3-A86D-76D52D25C41A}" sibTransId="{3419CD55-6EF0-4B7B-AC14-A4E9B0A2FE52}"/>
    <dgm:cxn modelId="{75FE0C4A-3A8A-4307-8F2D-DCAB7BCC8852}" type="presOf" srcId="{2ECA90B9-16D1-4182-A866-E120DC085956}" destId="{D184A274-6D00-4FD1-B5DB-88B2B8124FEB}" srcOrd="0" destOrd="0" presId="urn:microsoft.com/office/officeart/2005/8/layout/hProcess9"/>
    <dgm:cxn modelId="{D088734E-6B3A-4F40-A8F7-178A1EF1B182}" type="presOf" srcId="{4C90080C-03D7-44D5-93EE-92779D995A6A}" destId="{92C78CAB-AB15-459B-ADC7-BFA4DF73FC4E}" srcOrd="0" destOrd="0" presId="urn:microsoft.com/office/officeart/2005/8/layout/hProcess9"/>
    <dgm:cxn modelId="{00018E7A-FBEA-4919-BE0D-FA87EE980251}" srcId="{2F904256-611E-431A-AD50-E7F940733EE4}" destId="{A3646AE7-3832-455A-A2DA-E3C919557B10}" srcOrd="2" destOrd="0" parTransId="{CD2BFF52-A39D-434D-916E-B419EE94ADDB}" sibTransId="{2508144A-ACBF-4503-9F46-DC9C7C24CE75}"/>
    <dgm:cxn modelId="{1A69CD97-2135-4BE0-8B5E-DF51F2072514}" srcId="{2F904256-611E-431A-AD50-E7F940733EE4}" destId="{4C90080C-03D7-44D5-93EE-92779D995A6A}" srcOrd="0" destOrd="0" parTransId="{B50B2A1B-CAC2-4473-BB8D-DD07E3244196}" sibTransId="{32517CAE-42CC-43DA-93EF-EC0A4F5EBBBF}"/>
    <dgm:cxn modelId="{F44BF6CF-C46B-427A-8403-6B6B90672D39}" type="presOf" srcId="{2F904256-611E-431A-AD50-E7F940733EE4}" destId="{75DB28F6-600D-4B66-ABA1-D9B175161D6D}" srcOrd="0" destOrd="0" presId="urn:microsoft.com/office/officeart/2005/8/layout/hProcess9"/>
    <dgm:cxn modelId="{A056CAE3-2C47-4624-988A-8B422F704B03}" type="presOf" srcId="{A3646AE7-3832-455A-A2DA-E3C919557B10}" destId="{ADBA9121-62F1-45B2-AB3F-16D4F65B457C}" srcOrd="0" destOrd="0" presId="urn:microsoft.com/office/officeart/2005/8/layout/hProcess9"/>
    <dgm:cxn modelId="{2CA5F0C2-4EBE-49ED-A93A-A142BD0438AB}" type="presParOf" srcId="{75DB28F6-600D-4B66-ABA1-D9B175161D6D}" destId="{42305E86-0B95-4199-9066-8671C6ED23A5}" srcOrd="0" destOrd="0" presId="urn:microsoft.com/office/officeart/2005/8/layout/hProcess9"/>
    <dgm:cxn modelId="{A6D367A5-E595-4EF7-A636-EC774B273028}" type="presParOf" srcId="{75DB28F6-600D-4B66-ABA1-D9B175161D6D}" destId="{1A2CED1E-9989-42B9-9E84-E48A7B89A187}" srcOrd="1" destOrd="0" presId="urn:microsoft.com/office/officeart/2005/8/layout/hProcess9"/>
    <dgm:cxn modelId="{7B21341E-4A5D-47E5-A0AE-33EB25D96DAF}" type="presParOf" srcId="{1A2CED1E-9989-42B9-9E84-E48A7B89A187}" destId="{92C78CAB-AB15-459B-ADC7-BFA4DF73FC4E}" srcOrd="0" destOrd="0" presId="urn:microsoft.com/office/officeart/2005/8/layout/hProcess9"/>
    <dgm:cxn modelId="{1C3FEBFF-1451-42A5-85FF-93A2AB668464}" type="presParOf" srcId="{1A2CED1E-9989-42B9-9E84-E48A7B89A187}" destId="{61B4719D-ED90-4D02-B872-ACEFC53C87D3}" srcOrd="1" destOrd="0" presId="urn:microsoft.com/office/officeart/2005/8/layout/hProcess9"/>
    <dgm:cxn modelId="{72962006-47BD-411D-80F6-076700EF9277}" type="presParOf" srcId="{1A2CED1E-9989-42B9-9E84-E48A7B89A187}" destId="{D184A274-6D00-4FD1-B5DB-88B2B8124FEB}" srcOrd="2" destOrd="0" presId="urn:microsoft.com/office/officeart/2005/8/layout/hProcess9"/>
    <dgm:cxn modelId="{511BC5EA-24A1-493A-BEB6-069F9A5AB348}" type="presParOf" srcId="{1A2CED1E-9989-42B9-9E84-E48A7B89A187}" destId="{FD3F1F14-EBFD-419F-85DF-3216D43A7B6F}" srcOrd="3" destOrd="0" presId="urn:microsoft.com/office/officeart/2005/8/layout/hProcess9"/>
    <dgm:cxn modelId="{2915CD55-378F-4322-9DC5-2C49806233C1}" type="presParOf" srcId="{1A2CED1E-9989-42B9-9E84-E48A7B89A187}" destId="{ADBA9121-62F1-45B2-AB3F-16D4F65B457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904256-611E-431A-AD50-E7F940733EE4}" type="doc">
      <dgm:prSet loTypeId="urn:microsoft.com/office/officeart/2005/8/layout/hProcess9" loCatId="process" qsTypeId="urn:microsoft.com/office/officeart/2005/8/quickstyle/simple3" qsCatId="simple" csTypeId="urn:microsoft.com/office/officeart/2005/8/colors/colorful5" csCatId="colorful" phldr="1"/>
      <dgm:spPr/>
    </dgm:pt>
    <dgm:pt modelId="{4C90080C-03D7-44D5-93EE-92779D995A6A}">
      <dgm:prSet phldrT="[Text]">
        <dgm:style>
          <a:lnRef idx="1">
            <a:schemeClr val="accent6"/>
          </a:lnRef>
          <a:fillRef idx="2">
            <a:schemeClr val="accent6"/>
          </a:fillRef>
          <a:effectRef idx="1">
            <a:schemeClr val="accent6"/>
          </a:effectRef>
          <a:fontRef idx="minor">
            <a:schemeClr val="dk1"/>
          </a:fontRef>
        </dgm:style>
      </dgm:prSet>
      <dgm:spPr/>
      <dgm:t>
        <a:bodyPr/>
        <a:lstStyle/>
        <a:p>
          <a:r>
            <a:rPr lang="en-US" b="1" dirty="0"/>
            <a:t>Cost/Benefit</a:t>
          </a:r>
          <a:br>
            <a:rPr lang="en-US" b="1" dirty="0"/>
          </a:br>
          <a:r>
            <a:rPr lang="en-US" b="1" dirty="0"/>
            <a:t>driven</a:t>
          </a:r>
          <a:endParaRPr lang="en-AU" b="1" dirty="0"/>
        </a:p>
      </dgm:t>
    </dgm:pt>
    <dgm:pt modelId="{B50B2A1B-CAC2-4473-BB8D-DD07E3244196}" type="parTrans" cxnId="{1A69CD97-2135-4BE0-8B5E-DF51F2072514}">
      <dgm:prSet/>
      <dgm:spPr/>
      <dgm:t>
        <a:bodyPr/>
        <a:lstStyle/>
        <a:p>
          <a:endParaRPr lang="en-AU" b="1"/>
        </a:p>
      </dgm:t>
    </dgm:pt>
    <dgm:pt modelId="{32517CAE-42CC-43DA-93EF-EC0A4F5EBBBF}" type="sibTrans" cxnId="{1A69CD97-2135-4BE0-8B5E-DF51F2072514}">
      <dgm:prSet/>
      <dgm:spPr/>
      <dgm:t>
        <a:bodyPr/>
        <a:lstStyle/>
        <a:p>
          <a:endParaRPr lang="en-AU" b="1"/>
        </a:p>
      </dgm:t>
    </dgm:pt>
    <dgm:pt modelId="{2ECA90B9-16D1-4182-A866-E120DC085956}">
      <dgm:prSet phldrT="[Text]">
        <dgm:style>
          <a:lnRef idx="1">
            <a:schemeClr val="accent5"/>
          </a:lnRef>
          <a:fillRef idx="2">
            <a:schemeClr val="accent5"/>
          </a:fillRef>
          <a:effectRef idx="1">
            <a:schemeClr val="accent5"/>
          </a:effectRef>
          <a:fontRef idx="minor">
            <a:schemeClr val="dk1"/>
          </a:fontRef>
        </dgm:style>
      </dgm:prSet>
      <dgm:spPr/>
      <dgm:t>
        <a:bodyPr/>
        <a:lstStyle/>
        <a:p>
          <a:r>
            <a:rPr lang="en-US" b="1" dirty="0"/>
            <a:t>Statistical data analysis</a:t>
          </a:r>
          <a:endParaRPr lang="en-AU" b="1" dirty="0"/>
        </a:p>
      </dgm:t>
    </dgm:pt>
    <dgm:pt modelId="{94575DB8-539F-46E3-A86D-76D52D25C41A}" type="parTrans" cxnId="{4E00ED45-2831-44F7-AEC1-3C2C76B9DA74}">
      <dgm:prSet/>
      <dgm:spPr/>
      <dgm:t>
        <a:bodyPr/>
        <a:lstStyle/>
        <a:p>
          <a:endParaRPr lang="en-AU" b="1"/>
        </a:p>
      </dgm:t>
    </dgm:pt>
    <dgm:pt modelId="{3419CD55-6EF0-4B7B-AC14-A4E9B0A2FE52}" type="sibTrans" cxnId="{4E00ED45-2831-44F7-AEC1-3C2C76B9DA74}">
      <dgm:prSet/>
      <dgm:spPr/>
      <dgm:t>
        <a:bodyPr/>
        <a:lstStyle/>
        <a:p>
          <a:endParaRPr lang="en-AU" b="1"/>
        </a:p>
      </dgm:t>
    </dgm:pt>
    <dgm:pt modelId="{A3646AE7-3832-455A-A2DA-E3C919557B10}">
      <dgm:prSet phldrT="[Text]">
        <dgm:style>
          <a:lnRef idx="1">
            <a:schemeClr val="accent3"/>
          </a:lnRef>
          <a:fillRef idx="2">
            <a:schemeClr val="accent3"/>
          </a:fillRef>
          <a:effectRef idx="1">
            <a:schemeClr val="accent3"/>
          </a:effectRef>
          <a:fontRef idx="minor">
            <a:schemeClr val="dk1"/>
          </a:fontRef>
        </dgm:style>
      </dgm:prSet>
      <dgm:spPr/>
      <dgm:t>
        <a:bodyPr/>
        <a:lstStyle/>
        <a:p>
          <a:r>
            <a:rPr lang="en-US" b="1" dirty="0"/>
            <a:t>Data -&gt; </a:t>
          </a:r>
          <a:r>
            <a:rPr lang="en-US" b="1" dirty="0" err="1"/>
            <a:t>PoF</a:t>
          </a:r>
          <a:r>
            <a:rPr lang="en-US" b="1" dirty="0"/>
            <a:t>(t)</a:t>
          </a:r>
          <a:br>
            <a:rPr lang="en-US" b="1" dirty="0"/>
          </a:br>
          <a:r>
            <a:rPr lang="en-US" b="1" dirty="0"/>
            <a:t>-&gt; Risk Cost(t)</a:t>
          </a:r>
          <a:endParaRPr lang="en-AU" b="1" dirty="0"/>
        </a:p>
      </dgm:t>
    </dgm:pt>
    <dgm:pt modelId="{CD2BFF52-A39D-434D-916E-B419EE94ADDB}" type="parTrans" cxnId="{00018E7A-FBEA-4919-BE0D-FA87EE980251}">
      <dgm:prSet/>
      <dgm:spPr/>
      <dgm:t>
        <a:bodyPr/>
        <a:lstStyle/>
        <a:p>
          <a:endParaRPr lang="en-AU" b="1"/>
        </a:p>
      </dgm:t>
    </dgm:pt>
    <dgm:pt modelId="{2508144A-ACBF-4503-9F46-DC9C7C24CE75}" type="sibTrans" cxnId="{00018E7A-FBEA-4919-BE0D-FA87EE980251}">
      <dgm:prSet/>
      <dgm:spPr/>
      <dgm:t>
        <a:bodyPr/>
        <a:lstStyle/>
        <a:p>
          <a:endParaRPr lang="en-AU" b="1"/>
        </a:p>
      </dgm:t>
    </dgm:pt>
    <dgm:pt modelId="{75DB28F6-600D-4B66-ABA1-D9B175161D6D}" type="pres">
      <dgm:prSet presAssocID="{2F904256-611E-431A-AD50-E7F940733EE4}" presName="CompostProcess" presStyleCnt="0">
        <dgm:presLayoutVars>
          <dgm:dir/>
          <dgm:resizeHandles val="exact"/>
        </dgm:presLayoutVars>
      </dgm:prSet>
      <dgm:spPr/>
    </dgm:pt>
    <dgm:pt modelId="{42305E86-0B95-4199-9066-8671C6ED23A5}" type="pres">
      <dgm:prSet presAssocID="{2F904256-611E-431A-AD50-E7F940733EE4}" presName="arrow" presStyleLbl="bgShp" presStyleIdx="0" presStyleCnt="1" custLinFactNeighborY="-2550"/>
      <dgm:spPr/>
    </dgm:pt>
    <dgm:pt modelId="{1A2CED1E-9989-42B9-9E84-E48A7B89A187}" type="pres">
      <dgm:prSet presAssocID="{2F904256-611E-431A-AD50-E7F940733EE4}" presName="linearProcess" presStyleCnt="0"/>
      <dgm:spPr/>
    </dgm:pt>
    <dgm:pt modelId="{92C78CAB-AB15-459B-ADC7-BFA4DF73FC4E}" type="pres">
      <dgm:prSet presAssocID="{4C90080C-03D7-44D5-93EE-92779D995A6A}" presName="textNode" presStyleLbl="node1" presStyleIdx="0" presStyleCnt="3">
        <dgm:presLayoutVars>
          <dgm:bulletEnabled val="1"/>
        </dgm:presLayoutVars>
      </dgm:prSet>
      <dgm:spPr/>
    </dgm:pt>
    <dgm:pt modelId="{61B4719D-ED90-4D02-B872-ACEFC53C87D3}" type="pres">
      <dgm:prSet presAssocID="{32517CAE-42CC-43DA-93EF-EC0A4F5EBBBF}" presName="sibTrans" presStyleCnt="0"/>
      <dgm:spPr/>
    </dgm:pt>
    <dgm:pt modelId="{D184A274-6D00-4FD1-B5DB-88B2B8124FEB}" type="pres">
      <dgm:prSet presAssocID="{2ECA90B9-16D1-4182-A866-E120DC085956}" presName="textNode" presStyleLbl="node1" presStyleIdx="1" presStyleCnt="3">
        <dgm:presLayoutVars>
          <dgm:bulletEnabled val="1"/>
        </dgm:presLayoutVars>
      </dgm:prSet>
      <dgm:spPr/>
    </dgm:pt>
    <dgm:pt modelId="{FD3F1F14-EBFD-419F-85DF-3216D43A7B6F}" type="pres">
      <dgm:prSet presAssocID="{3419CD55-6EF0-4B7B-AC14-A4E9B0A2FE52}" presName="sibTrans" presStyleCnt="0"/>
      <dgm:spPr/>
    </dgm:pt>
    <dgm:pt modelId="{ADBA9121-62F1-45B2-AB3F-16D4F65B457C}" type="pres">
      <dgm:prSet presAssocID="{A3646AE7-3832-455A-A2DA-E3C919557B10}" presName="textNode" presStyleLbl="node1" presStyleIdx="2" presStyleCnt="3">
        <dgm:presLayoutVars>
          <dgm:bulletEnabled val="1"/>
        </dgm:presLayoutVars>
      </dgm:prSet>
      <dgm:spPr/>
    </dgm:pt>
  </dgm:ptLst>
  <dgm:cxnLst>
    <dgm:cxn modelId="{4E00ED45-2831-44F7-AEC1-3C2C76B9DA74}" srcId="{2F904256-611E-431A-AD50-E7F940733EE4}" destId="{2ECA90B9-16D1-4182-A866-E120DC085956}" srcOrd="1" destOrd="0" parTransId="{94575DB8-539F-46E3-A86D-76D52D25C41A}" sibTransId="{3419CD55-6EF0-4B7B-AC14-A4E9B0A2FE52}"/>
    <dgm:cxn modelId="{75FE0C4A-3A8A-4307-8F2D-DCAB7BCC8852}" type="presOf" srcId="{2ECA90B9-16D1-4182-A866-E120DC085956}" destId="{D184A274-6D00-4FD1-B5DB-88B2B8124FEB}" srcOrd="0" destOrd="0" presId="urn:microsoft.com/office/officeart/2005/8/layout/hProcess9"/>
    <dgm:cxn modelId="{D088734E-6B3A-4F40-A8F7-178A1EF1B182}" type="presOf" srcId="{4C90080C-03D7-44D5-93EE-92779D995A6A}" destId="{92C78CAB-AB15-459B-ADC7-BFA4DF73FC4E}" srcOrd="0" destOrd="0" presId="urn:microsoft.com/office/officeart/2005/8/layout/hProcess9"/>
    <dgm:cxn modelId="{00018E7A-FBEA-4919-BE0D-FA87EE980251}" srcId="{2F904256-611E-431A-AD50-E7F940733EE4}" destId="{A3646AE7-3832-455A-A2DA-E3C919557B10}" srcOrd="2" destOrd="0" parTransId="{CD2BFF52-A39D-434D-916E-B419EE94ADDB}" sibTransId="{2508144A-ACBF-4503-9F46-DC9C7C24CE75}"/>
    <dgm:cxn modelId="{1A69CD97-2135-4BE0-8B5E-DF51F2072514}" srcId="{2F904256-611E-431A-AD50-E7F940733EE4}" destId="{4C90080C-03D7-44D5-93EE-92779D995A6A}" srcOrd="0" destOrd="0" parTransId="{B50B2A1B-CAC2-4473-BB8D-DD07E3244196}" sibTransId="{32517CAE-42CC-43DA-93EF-EC0A4F5EBBBF}"/>
    <dgm:cxn modelId="{F44BF6CF-C46B-427A-8403-6B6B90672D39}" type="presOf" srcId="{2F904256-611E-431A-AD50-E7F940733EE4}" destId="{75DB28F6-600D-4B66-ABA1-D9B175161D6D}" srcOrd="0" destOrd="0" presId="urn:microsoft.com/office/officeart/2005/8/layout/hProcess9"/>
    <dgm:cxn modelId="{A056CAE3-2C47-4624-988A-8B422F704B03}" type="presOf" srcId="{A3646AE7-3832-455A-A2DA-E3C919557B10}" destId="{ADBA9121-62F1-45B2-AB3F-16D4F65B457C}" srcOrd="0" destOrd="0" presId="urn:microsoft.com/office/officeart/2005/8/layout/hProcess9"/>
    <dgm:cxn modelId="{2CA5F0C2-4EBE-49ED-A93A-A142BD0438AB}" type="presParOf" srcId="{75DB28F6-600D-4B66-ABA1-D9B175161D6D}" destId="{42305E86-0B95-4199-9066-8671C6ED23A5}" srcOrd="0" destOrd="0" presId="urn:microsoft.com/office/officeart/2005/8/layout/hProcess9"/>
    <dgm:cxn modelId="{A6D367A5-E595-4EF7-A636-EC774B273028}" type="presParOf" srcId="{75DB28F6-600D-4B66-ABA1-D9B175161D6D}" destId="{1A2CED1E-9989-42B9-9E84-E48A7B89A187}" srcOrd="1" destOrd="0" presId="urn:microsoft.com/office/officeart/2005/8/layout/hProcess9"/>
    <dgm:cxn modelId="{7B21341E-4A5D-47E5-A0AE-33EB25D96DAF}" type="presParOf" srcId="{1A2CED1E-9989-42B9-9E84-E48A7B89A187}" destId="{92C78CAB-AB15-459B-ADC7-BFA4DF73FC4E}" srcOrd="0" destOrd="0" presId="urn:microsoft.com/office/officeart/2005/8/layout/hProcess9"/>
    <dgm:cxn modelId="{1C3FEBFF-1451-42A5-85FF-93A2AB668464}" type="presParOf" srcId="{1A2CED1E-9989-42B9-9E84-E48A7B89A187}" destId="{61B4719D-ED90-4D02-B872-ACEFC53C87D3}" srcOrd="1" destOrd="0" presId="urn:microsoft.com/office/officeart/2005/8/layout/hProcess9"/>
    <dgm:cxn modelId="{72962006-47BD-411D-80F6-076700EF9277}" type="presParOf" srcId="{1A2CED1E-9989-42B9-9E84-E48A7B89A187}" destId="{D184A274-6D00-4FD1-B5DB-88B2B8124FEB}" srcOrd="2" destOrd="0" presId="urn:microsoft.com/office/officeart/2005/8/layout/hProcess9"/>
    <dgm:cxn modelId="{511BC5EA-24A1-493A-BEB6-069F9A5AB348}" type="presParOf" srcId="{1A2CED1E-9989-42B9-9E84-E48A7B89A187}" destId="{FD3F1F14-EBFD-419F-85DF-3216D43A7B6F}" srcOrd="3" destOrd="0" presId="urn:microsoft.com/office/officeart/2005/8/layout/hProcess9"/>
    <dgm:cxn modelId="{2915CD55-378F-4322-9DC5-2C49806233C1}" type="presParOf" srcId="{1A2CED1E-9989-42B9-9E84-E48A7B89A187}" destId="{ADBA9121-62F1-45B2-AB3F-16D4F65B457C}"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AB88FB-65AD-47BF-9FEE-95C449A121BC}" type="doc">
      <dgm:prSet loTypeId="urn:microsoft.com/office/officeart/2005/8/layout/gear1" loCatId="process" qsTypeId="urn:microsoft.com/office/officeart/2005/8/quickstyle/simple3" qsCatId="simple" csTypeId="urn:microsoft.com/office/officeart/2005/8/colors/colorful5" csCatId="colorful" phldr="1"/>
      <dgm:spPr/>
    </dgm:pt>
    <dgm:pt modelId="{CC79D49E-6445-46F8-B223-D7B7F36FC425}">
      <dgm:prSet phldrT="[Text]" custT="1"/>
      <dgm:spPr/>
      <dgm:t>
        <a:bodyPr/>
        <a:lstStyle/>
        <a:p>
          <a:r>
            <a:rPr lang="en-US" sz="1800" b="1"/>
            <a:t>Asset management</a:t>
          </a:r>
          <a:endParaRPr lang="en-AU" sz="1800" b="1" dirty="0"/>
        </a:p>
      </dgm:t>
    </dgm:pt>
    <dgm:pt modelId="{4F8ECBD3-4F11-42F9-A947-2354DAC6A558}" type="parTrans" cxnId="{6F139DE0-E007-4795-B40A-486877AD983D}">
      <dgm:prSet/>
      <dgm:spPr/>
      <dgm:t>
        <a:bodyPr/>
        <a:lstStyle/>
        <a:p>
          <a:endParaRPr lang="en-AU" sz="1800" b="1"/>
        </a:p>
      </dgm:t>
    </dgm:pt>
    <dgm:pt modelId="{77877A66-9F07-46A7-AF4F-3171289F8391}" type="sibTrans" cxnId="{6F139DE0-E007-4795-B40A-486877AD983D}">
      <dgm:prSet/>
      <dgm:spPr/>
      <dgm:t>
        <a:bodyPr/>
        <a:lstStyle/>
        <a:p>
          <a:endParaRPr lang="en-AU" sz="1800" b="1"/>
        </a:p>
      </dgm:t>
    </dgm:pt>
    <dgm:pt modelId="{B9E26BC7-1F03-451B-AD66-6E074031ED87}">
      <dgm:prSet phldrT="[Text]" custT="1"/>
      <dgm:spPr/>
      <dgm:t>
        <a:bodyPr/>
        <a:lstStyle/>
        <a:p>
          <a:r>
            <a:rPr lang="en-US" sz="1800" b="1" dirty="0"/>
            <a:t>Analysis methods</a:t>
          </a:r>
          <a:endParaRPr lang="en-AU" sz="1800" b="1" dirty="0"/>
        </a:p>
      </dgm:t>
    </dgm:pt>
    <dgm:pt modelId="{D631F44F-1D28-48DC-B630-468EBAF45587}" type="parTrans" cxnId="{38DD4692-2892-4606-ACB9-BA1D2C8F0144}">
      <dgm:prSet/>
      <dgm:spPr/>
      <dgm:t>
        <a:bodyPr/>
        <a:lstStyle/>
        <a:p>
          <a:endParaRPr lang="en-AU" sz="1800" b="1"/>
        </a:p>
      </dgm:t>
    </dgm:pt>
    <dgm:pt modelId="{FCBA206F-00FA-4F7D-948E-418D6E888C9D}" type="sibTrans" cxnId="{38DD4692-2892-4606-ACB9-BA1D2C8F0144}">
      <dgm:prSet/>
      <dgm:spPr/>
      <dgm:t>
        <a:bodyPr/>
        <a:lstStyle/>
        <a:p>
          <a:endParaRPr lang="en-AU" sz="1800" b="1"/>
        </a:p>
      </dgm:t>
    </dgm:pt>
    <dgm:pt modelId="{9F34B79A-185E-48FE-8F60-AB3EB682646B}">
      <dgm:prSet phldrT="[Text]" custT="1"/>
      <dgm:spPr/>
      <dgm:t>
        <a:bodyPr/>
        <a:lstStyle/>
        <a:p>
          <a:r>
            <a:rPr lang="en-US" sz="1800" b="1" dirty="0"/>
            <a:t>CM &amp; NDT</a:t>
          </a:r>
          <a:endParaRPr lang="en-AU" sz="1800" b="1" dirty="0"/>
        </a:p>
      </dgm:t>
    </dgm:pt>
    <dgm:pt modelId="{4E6DD33B-87A6-4409-B7F6-F6B5713C45BE}" type="sibTrans" cxnId="{814A8EBA-EF50-4110-ACF5-D46466AE8D60}">
      <dgm:prSet/>
      <dgm:spPr/>
      <dgm:t>
        <a:bodyPr/>
        <a:lstStyle/>
        <a:p>
          <a:endParaRPr lang="en-AU" sz="1800" b="1"/>
        </a:p>
      </dgm:t>
    </dgm:pt>
    <dgm:pt modelId="{504F1AF6-70FF-4163-96D3-9448A3BE1945}" type="parTrans" cxnId="{814A8EBA-EF50-4110-ACF5-D46466AE8D60}">
      <dgm:prSet/>
      <dgm:spPr/>
      <dgm:t>
        <a:bodyPr/>
        <a:lstStyle/>
        <a:p>
          <a:endParaRPr lang="en-AU" sz="1800" b="1"/>
        </a:p>
      </dgm:t>
    </dgm:pt>
    <dgm:pt modelId="{227938BD-D9A7-4241-AB2F-14065D6C0D72}" type="pres">
      <dgm:prSet presAssocID="{0AAB88FB-65AD-47BF-9FEE-95C449A121BC}" presName="composite" presStyleCnt="0">
        <dgm:presLayoutVars>
          <dgm:chMax val="3"/>
          <dgm:animLvl val="lvl"/>
          <dgm:resizeHandles val="exact"/>
        </dgm:presLayoutVars>
      </dgm:prSet>
      <dgm:spPr/>
    </dgm:pt>
    <dgm:pt modelId="{664EB2C7-C3F0-48E0-9088-13CD4FDD9488}" type="pres">
      <dgm:prSet presAssocID="{CC79D49E-6445-46F8-B223-D7B7F36FC425}" presName="gear1" presStyleLbl="node1" presStyleIdx="0" presStyleCnt="3">
        <dgm:presLayoutVars>
          <dgm:chMax val="1"/>
          <dgm:bulletEnabled val="1"/>
        </dgm:presLayoutVars>
      </dgm:prSet>
      <dgm:spPr/>
    </dgm:pt>
    <dgm:pt modelId="{3055D2F3-6918-4528-93C8-BF1451D0FD24}" type="pres">
      <dgm:prSet presAssocID="{CC79D49E-6445-46F8-B223-D7B7F36FC425}" presName="gear1srcNode" presStyleLbl="node1" presStyleIdx="0" presStyleCnt="3"/>
      <dgm:spPr/>
    </dgm:pt>
    <dgm:pt modelId="{0BF41398-D286-413F-80C2-06BF71529A86}" type="pres">
      <dgm:prSet presAssocID="{CC79D49E-6445-46F8-B223-D7B7F36FC425}" presName="gear1dstNode" presStyleLbl="node1" presStyleIdx="0" presStyleCnt="3"/>
      <dgm:spPr/>
    </dgm:pt>
    <dgm:pt modelId="{E2BF0D2E-7E82-4875-A967-26D940D2308C}" type="pres">
      <dgm:prSet presAssocID="{B9E26BC7-1F03-451B-AD66-6E074031ED87}" presName="gear2" presStyleLbl="node1" presStyleIdx="1" presStyleCnt="3" custScaleX="111578" custScaleY="105170">
        <dgm:presLayoutVars>
          <dgm:chMax val="1"/>
          <dgm:bulletEnabled val="1"/>
        </dgm:presLayoutVars>
      </dgm:prSet>
      <dgm:spPr/>
    </dgm:pt>
    <dgm:pt modelId="{67E87EA4-A1D9-4E94-B705-D1D851D82FF4}" type="pres">
      <dgm:prSet presAssocID="{B9E26BC7-1F03-451B-AD66-6E074031ED87}" presName="gear2srcNode" presStyleLbl="node1" presStyleIdx="1" presStyleCnt="3"/>
      <dgm:spPr/>
    </dgm:pt>
    <dgm:pt modelId="{721CDED6-133F-4BC8-91EA-6139E141B6DD}" type="pres">
      <dgm:prSet presAssocID="{B9E26BC7-1F03-451B-AD66-6E074031ED87}" presName="gear2dstNode" presStyleLbl="node1" presStyleIdx="1" presStyleCnt="3"/>
      <dgm:spPr/>
    </dgm:pt>
    <dgm:pt modelId="{2ABB8EEF-095D-42A8-9E07-BD4DC28413EC}" type="pres">
      <dgm:prSet presAssocID="{9F34B79A-185E-48FE-8F60-AB3EB682646B}" presName="gear3" presStyleLbl="node1" presStyleIdx="2" presStyleCnt="3"/>
      <dgm:spPr/>
    </dgm:pt>
    <dgm:pt modelId="{74320A46-2104-4D8B-93FE-EC76C1DD67B2}" type="pres">
      <dgm:prSet presAssocID="{9F34B79A-185E-48FE-8F60-AB3EB682646B}" presName="gear3tx" presStyleLbl="node1" presStyleIdx="2" presStyleCnt="3">
        <dgm:presLayoutVars>
          <dgm:chMax val="1"/>
          <dgm:bulletEnabled val="1"/>
        </dgm:presLayoutVars>
      </dgm:prSet>
      <dgm:spPr/>
    </dgm:pt>
    <dgm:pt modelId="{5D2D9EAF-47D0-45F8-9A50-37DD5B96CF40}" type="pres">
      <dgm:prSet presAssocID="{9F34B79A-185E-48FE-8F60-AB3EB682646B}" presName="gear3srcNode" presStyleLbl="node1" presStyleIdx="2" presStyleCnt="3"/>
      <dgm:spPr/>
    </dgm:pt>
    <dgm:pt modelId="{0D70371A-8861-4146-B328-6DF67E3EB2C8}" type="pres">
      <dgm:prSet presAssocID="{9F34B79A-185E-48FE-8F60-AB3EB682646B}" presName="gear3dstNode" presStyleLbl="node1" presStyleIdx="2" presStyleCnt="3"/>
      <dgm:spPr/>
    </dgm:pt>
    <dgm:pt modelId="{5BD70ACE-644F-4C5B-B8E5-722B8FCC2D5F}" type="pres">
      <dgm:prSet presAssocID="{77877A66-9F07-46A7-AF4F-3171289F8391}" presName="connector1" presStyleLbl="sibTrans2D1" presStyleIdx="0" presStyleCnt="3"/>
      <dgm:spPr/>
    </dgm:pt>
    <dgm:pt modelId="{767926C3-95D4-4FF6-A686-B74FF355404F}" type="pres">
      <dgm:prSet presAssocID="{FCBA206F-00FA-4F7D-948E-418D6E888C9D}" presName="connector2" presStyleLbl="sibTrans2D1" presStyleIdx="1" presStyleCnt="3"/>
      <dgm:spPr/>
    </dgm:pt>
    <dgm:pt modelId="{AD3C7EDF-44AE-4A9F-97D7-B96D243FB5BB}" type="pres">
      <dgm:prSet presAssocID="{4E6DD33B-87A6-4409-B7F6-F6B5713C45BE}" presName="connector3" presStyleLbl="sibTrans2D1" presStyleIdx="2" presStyleCnt="3"/>
      <dgm:spPr/>
    </dgm:pt>
  </dgm:ptLst>
  <dgm:cxnLst>
    <dgm:cxn modelId="{27AEE20A-FBB8-4F75-A7A9-55862B9DAD45}" type="presOf" srcId="{CC79D49E-6445-46F8-B223-D7B7F36FC425}" destId="{3055D2F3-6918-4528-93C8-BF1451D0FD24}" srcOrd="1" destOrd="0" presId="urn:microsoft.com/office/officeart/2005/8/layout/gear1"/>
    <dgm:cxn modelId="{B7DC0E19-9A5B-447C-B59B-6EDE0CD0EC41}" type="presOf" srcId="{B9E26BC7-1F03-451B-AD66-6E074031ED87}" destId="{E2BF0D2E-7E82-4875-A967-26D940D2308C}" srcOrd="0" destOrd="0" presId="urn:microsoft.com/office/officeart/2005/8/layout/gear1"/>
    <dgm:cxn modelId="{86BD7B23-EAEE-4EEA-A97F-30242D0F9C49}" type="presOf" srcId="{77877A66-9F07-46A7-AF4F-3171289F8391}" destId="{5BD70ACE-644F-4C5B-B8E5-722B8FCC2D5F}" srcOrd="0" destOrd="0" presId="urn:microsoft.com/office/officeart/2005/8/layout/gear1"/>
    <dgm:cxn modelId="{3125BC26-546C-4BA0-8D91-BAB769CA907B}" type="presOf" srcId="{CC79D49E-6445-46F8-B223-D7B7F36FC425}" destId="{0BF41398-D286-413F-80C2-06BF71529A86}" srcOrd="2" destOrd="0" presId="urn:microsoft.com/office/officeart/2005/8/layout/gear1"/>
    <dgm:cxn modelId="{3E6FE867-351B-4089-83E7-CBBD5C2FDB36}" type="presOf" srcId="{B9E26BC7-1F03-451B-AD66-6E074031ED87}" destId="{721CDED6-133F-4BC8-91EA-6139E141B6DD}" srcOrd="2" destOrd="0" presId="urn:microsoft.com/office/officeart/2005/8/layout/gear1"/>
    <dgm:cxn modelId="{05F6E755-8523-47FD-9A9F-F3B4EBE3A3E7}" type="presOf" srcId="{4E6DD33B-87A6-4409-B7F6-F6B5713C45BE}" destId="{AD3C7EDF-44AE-4A9F-97D7-B96D243FB5BB}" srcOrd="0" destOrd="0" presId="urn:microsoft.com/office/officeart/2005/8/layout/gear1"/>
    <dgm:cxn modelId="{001DE958-853D-4C1B-83B9-A71DF1C1E803}" type="presOf" srcId="{FCBA206F-00FA-4F7D-948E-418D6E888C9D}" destId="{767926C3-95D4-4FF6-A686-B74FF355404F}" srcOrd="0" destOrd="0" presId="urn:microsoft.com/office/officeart/2005/8/layout/gear1"/>
    <dgm:cxn modelId="{FAED227D-D67F-4762-A311-E98DE481ADAC}" type="presOf" srcId="{9F34B79A-185E-48FE-8F60-AB3EB682646B}" destId="{0D70371A-8861-4146-B328-6DF67E3EB2C8}" srcOrd="3" destOrd="0" presId="urn:microsoft.com/office/officeart/2005/8/layout/gear1"/>
    <dgm:cxn modelId="{DA809A84-2139-4FAC-A329-53E1EEEFC0FE}" type="presOf" srcId="{0AAB88FB-65AD-47BF-9FEE-95C449A121BC}" destId="{227938BD-D9A7-4241-AB2F-14065D6C0D72}" srcOrd="0" destOrd="0" presId="urn:microsoft.com/office/officeart/2005/8/layout/gear1"/>
    <dgm:cxn modelId="{493BA38E-B197-4AE1-BD46-4AC9E7915956}" type="presOf" srcId="{9F34B79A-185E-48FE-8F60-AB3EB682646B}" destId="{5D2D9EAF-47D0-45F8-9A50-37DD5B96CF40}" srcOrd="2" destOrd="0" presId="urn:microsoft.com/office/officeart/2005/8/layout/gear1"/>
    <dgm:cxn modelId="{FF35C190-6058-4BFF-9980-2E70163526DF}" type="presOf" srcId="{9F34B79A-185E-48FE-8F60-AB3EB682646B}" destId="{2ABB8EEF-095D-42A8-9E07-BD4DC28413EC}" srcOrd="0" destOrd="0" presId="urn:microsoft.com/office/officeart/2005/8/layout/gear1"/>
    <dgm:cxn modelId="{38DD4692-2892-4606-ACB9-BA1D2C8F0144}" srcId="{0AAB88FB-65AD-47BF-9FEE-95C449A121BC}" destId="{B9E26BC7-1F03-451B-AD66-6E074031ED87}" srcOrd="1" destOrd="0" parTransId="{D631F44F-1D28-48DC-B630-468EBAF45587}" sibTransId="{FCBA206F-00FA-4F7D-948E-418D6E888C9D}"/>
    <dgm:cxn modelId="{FA844093-FA77-4348-9421-43526D2E5EC1}" type="presOf" srcId="{B9E26BC7-1F03-451B-AD66-6E074031ED87}" destId="{67E87EA4-A1D9-4E94-B705-D1D851D82FF4}" srcOrd="1" destOrd="0" presId="urn:microsoft.com/office/officeart/2005/8/layout/gear1"/>
    <dgm:cxn modelId="{5531AC93-F6B1-4DB4-98AD-FE7E38E44954}" type="presOf" srcId="{CC79D49E-6445-46F8-B223-D7B7F36FC425}" destId="{664EB2C7-C3F0-48E0-9088-13CD4FDD9488}" srcOrd="0" destOrd="0" presId="urn:microsoft.com/office/officeart/2005/8/layout/gear1"/>
    <dgm:cxn modelId="{814A8EBA-EF50-4110-ACF5-D46466AE8D60}" srcId="{0AAB88FB-65AD-47BF-9FEE-95C449A121BC}" destId="{9F34B79A-185E-48FE-8F60-AB3EB682646B}" srcOrd="2" destOrd="0" parTransId="{504F1AF6-70FF-4163-96D3-9448A3BE1945}" sibTransId="{4E6DD33B-87A6-4409-B7F6-F6B5713C45BE}"/>
    <dgm:cxn modelId="{1F87A6D1-0E42-4B48-A79C-5D403E95C836}" type="presOf" srcId="{9F34B79A-185E-48FE-8F60-AB3EB682646B}" destId="{74320A46-2104-4D8B-93FE-EC76C1DD67B2}" srcOrd="1" destOrd="0" presId="urn:microsoft.com/office/officeart/2005/8/layout/gear1"/>
    <dgm:cxn modelId="{6F139DE0-E007-4795-B40A-486877AD983D}" srcId="{0AAB88FB-65AD-47BF-9FEE-95C449A121BC}" destId="{CC79D49E-6445-46F8-B223-D7B7F36FC425}" srcOrd="0" destOrd="0" parTransId="{4F8ECBD3-4F11-42F9-A947-2354DAC6A558}" sibTransId="{77877A66-9F07-46A7-AF4F-3171289F8391}"/>
    <dgm:cxn modelId="{FFE9413B-0A11-41BA-8B40-94E4FEE21C0B}" type="presParOf" srcId="{227938BD-D9A7-4241-AB2F-14065D6C0D72}" destId="{664EB2C7-C3F0-48E0-9088-13CD4FDD9488}" srcOrd="0" destOrd="0" presId="urn:microsoft.com/office/officeart/2005/8/layout/gear1"/>
    <dgm:cxn modelId="{171F2F86-D2B8-45A9-937F-3E3CDB9B6E75}" type="presParOf" srcId="{227938BD-D9A7-4241-AB2F-14065D6C0D72}" destId="{3055D2F3-6918-4528-93C8-BF1451D0FD24}" srcOrd="1" destOrd="0" presId="urn:microsoft.com/office/officeart/2005/8/layout/gear1"/>
    <dgm:cxn modelId="{66D6F153-F85A-4D7A-A552-1E010505B30D}" type="presParOf" srcId="{227938BD-D9A7-4241-AB2F-14065D6C0D72}" destId="{0BF41398-D286-413F-80C2-06BF71529A86}" srcOrd="2" destOrd="0" presId="urn:microsoft.com/office/officeart/2005/8/layout/gear1"/>
    <dgm:cxn modelId="{A0B29920-8D44-4BCC-9A99-F5401EB96B1F}" type="presParOf" srcId="{227938BD-D9A7-4241-AB2F-14065D6C0D72}" destId="{E2BF0D2E-7E82-4875-A967-26D940D2308C}" srcOrd="3" destOrd="0" presId="urn:microsoft.com/office/officeart/2005/8/layout/gear1"/>
    <dgm:cxn modelId="{569DDDA1-3398-4A61-A17A-36ACD7A52EEF}" type="presParOf" srcId="{227938BD-D9A7-4241-AB2F-14065D6C0D72}" destId="{67E87EA4-A1D9-4E94-B705-D1D851D82FF4}" srcOrd="4" destOrd="0" presId="urn:microsoft.com/office/officeart/2005/8/layout/gear1"/>
    <dgm:cxn modelId="{D06AA9D2-A7AB-43AE-B885-B02198870488}" type="presParOf" srcId="{227938BD-D9A7-4241-AB2F-14065D6C0D72}" destId="{721CDED6-133F-4BC8-91EA-6139E141B6DD}" srcOrd="5" destOrd="0" presId="urn:microsoft.com/office/officeart/2005/8/layout/gear1"/>
    <dgm:cxn modelId="{E11A3D7C-54FD-4D11-9FED-F725F840F095}" type="presParOf" srcId="{227938BD-D9A7-4241-AB2F-14065D6C0D72}" destId="{2ABB8EEF-095D-42A8-9E07-BD4DC28413EC}" srcOrd="6" destOrd="0" presId="urn:microsoft.com/office/officeart/2005/8/layout/gear1"/>
    <dgm:cxn modelId="{997861AF-B4D0-4E2C-A122-E5C305863C3D}" type="presParOf" srcId="{227938BD-D9A7-4241-AB2F-14065D6C0D72}" destId="{74320A46-2104-4D8B-93FE-EC76C1DD67B2}" srcOrd="7" destOrd="0" presId="urn:microsoft.com/office/officeart/2005/8/layout/gear1"/>
    <dgm:cxn modelId="{AF077D94-17B8-40E3-AA5E-1DAF1931D5B8}" type="presParOf" srcId="{227938BD-D9A7-4241-AB2F-14065D6C0D72}" destId="{5D2D9EAF-47D0-45F8-9A50-37DD5B96CF40}" srcOrd="8" destOrd="0" presId="urn:microsoft.com/office/officeart/2005/8/layout/gear1"/>
    <dgm:cxn modelId="{F36F9612-6923-4DC3-9E77-8681451887CD}" type="presParOf" srcId="{227938BD-D9A7-4241-AB2F-14065D6C0D72}" destId="{0D70371A-8861-4146-B328-6DF67E3EB2C8}" srcOrd="9" destOrd="0" presId="urn:microsoft.com/office/officeart/2005/8/layout/gear1"/>
    <dgm:cxn modelId="{35FE9861-2884-4F1A-B6B8-F813D604B0AB}" type="presParOf" srcId="{227938BD-D9A7-4241-AB2F-14065D6C0D72}" destId="{5BD70ACE-644F-4C5B-B8E5-722B8FCC2D5F}" srcOrd="10" destOrd="0" presId="urn:microsoft.com/office/officeart/2005/8/layout/gear1"/>
    <dgm:cxn modelId="{97B3B2DB-EF6B-439D-84EC-205E30ABA757}" type="presParOf" srcId="{227938BD-D9A7-4241-AB2F-14065D6C0D72}" destId="{767926C3-95D4-4FF6-A686-B74FF355404F}" srcOrd="11" destOrd="0" presId="urn:microsoft.com/office/officeart/2005/8/layout/gear1"/>
    <dgm:cxn modelId="{6BAF27DE-54F8-43B3-B9A3-A99B1FF429FF}" type="presParOf" srcId="{227938BD-D9A7-4241-AB2F-14065D6C0D72}" destId="{AD3C7EDF-44AE-4A9F-97D7-B96D243FB5BB}"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68B06-87FF-4325-AA64-3E40B2A9D5C6}" type="doc">
      <dgm:prSet loTypeId="urn:microsoft.com/office/officeart/2005/8/layout/cycle1" loCatId="cycle" qsTypeId="urn:microsoft.com/office/officeart/2005/8/quickstyle/simple3" qsCatId="simple" csTypeId="urn:microsoft.com/office/officeart/2005/8/colors/colorful3" csCatId="colorful" phldr="1"/>
      <dgm:spPr/>
    </dgm:pt>
    <dgm:pt modelId="{A853DF89-5591-4A78-BBEE-11111E62358F}">
      <dgm:prSet phldrT="[Text]" custT="1"/>
      <dgm:spPr/>
      <dgm:t>
        <a:bodyPr/>
        <a:lstStyle/>
        <a:p>
          <a:pPr>
            <a:spcAft>
              <a:spcPts val="0"/>
            </a:spcAft>
          </a:pPr>
          <a:r>
            <a:rPr lang="en-US" sz="2400" b="1" dirty="0"/>
            <a:t>Targets</a:t>
          </a:r>
          <a:endParaRPr lang="en-AU" sz="2000" b="1" dirty="0"/>
        </a:p>
      </dgm:t>
    </dgm:pt>
    <dgm:pt modelId="{11285596-40BD-49DD-829E-4AB085454782}" type="parTrans" cxnId="{FE2F3E1C-8517-409E-9353-5B828E2CE64F}">
      <dgm:prSet/>
      <dgm:spPr/>
      <dgm:t>
        <a:bodyPr/>
        <a:lstStyle/>
        <a:p>
          <a:endParaRPr lang="en-AU" sz="1600"/>
        </a:p>
      </dgm:t>
    </dgm:pt>
    <dgm:pt modelId="{0ACF9734-5738-4545-8DC6-8CC17DBB9985}" type="sibTrans" cxnId="{FE2F3E1C-8517-409E-9353-5B828E2CE64F}">
      <dgm:prSet/>
      <dgm:spPr/>
      <dgm:t>
        <a:bodyPr/>
        <a:lstStyle/>
        <a:p>
          <a:endParaRPr lang="en-AU" sz="1600"/>
        </a:p>
      </dgm:t>
    </dgm:pt>
    <dgm:pt modelId="{A1A8EF69-7A76-4180-A029-4E9E8FF6965B}">
      <dgm:prSet phldrT="[Text]" custT="1"/>
      <dgm:spPr/>
      <dgm:t>
        <a:bodyPr/>
        <a:lstStyle/>
        <a:p>
          <a:r>
            <a:rPr lang="en-US" sz="2400" b="1" dirty="0"/>
            <a:t>Capability</a:t>
          </a:r>
          <a:endParaRPr lang="en-AU" sz="2800" b="1" dirty="0"/>
        </a:p>
      </dgm:t>
    </dgm:pt>
    <dgm:pt modelId="{90ACE9EE-64E3-4E12-A977-0EBEA4820672}" type="parTrans" cxnId="{9899140C-7834-49BE-AC8F-A89554E7864B}">
      <dgm:prSet/>
      <dgm:spPr/>
      <dgm:t>
        <a:bodyPr/>
        <a:lstStyle/>
        <a:p>
          <a:endParaRPr lang="en-AU" sz="1600"/>
        </a:p>
      </dgm:t>
    </dgm:pt>
    <dgm:pt modelId="{1AF14354-6A0A-40FC-BE21-FF27AEEACF30}" type="sibTrans" cxnId="{9899140C-7834-49BE-AC8F-A89554E7864B}">
      <dgm:prSet/>
      <dgm:spPr/>
      <dgm:t>
        <a:bodyPr/>
        <a:lstStyle/>
        <a:p>
          <a:endParaRPr lang="en-AU" sz="1600"/>
        </a:p>
      </dgm:t>
    </dgm:pt>
    <dgm:pt modelId="{DA226726-4F47-4E4B-B35E-2EB12A72CA79}">
      <dgm:prSet phldrT="[Text]" custT="1"/>
      <dgm:spPr/>
      <dgm:t>
        <a:bodyPr/>
        <a:lstStyle/>
        <a:p>
          <a:r>
            <a:rPr lang="en-US" sz="2400" b="1" dirty="0"/>
            <a:t>Strategy</a:t>
          </a:r>
          <a:endParaRPr lang="en-AU" sz="2000" b="1" dirty="0"/>
        </a:p>
      </dgm:t>
    </dgm:pt>
    <dgm:pt modelId="{93EE9C37-6EA3-4AF8-B18D-7316DAEA6792}" type="parTrans" cxnId="{FBB766F4-27FA-4863-8DAB-E1A2504C9B14}">
      <dgm:prSet/>
      <dgm:spPr/>
      <dgm:t>
        <a:bodyPr/>
        <a:lstStyle/>
        <a:p>
          <a:endParaRPr lang="en-AU" sz="1600"/>
        </a:p>
      </dgm:t>
    </dgm:pt>
    <dgm:pt modelId="{3A3AEF3A-EF12-4A59-9F62-D1DA8903B9CE}" type="sibTrans" cxnId="{FBB766F4-27FA-4863-8DAB-E1A2504C9B14}">
      <dgm:prSet/>
      <dgm:spPr/>
      <dgm:t>
        <a:bodyPr/>
        <a:lstStyle/>
        <a:p>
          <a:endParaRPr lang="en-AU" sz="1600"/>
        </a:p>
      </dgm:t>
    </dgm:pt>
    <dgm:pt modelId="{C0B98371-9F2A-4DCB-93BF-E5692B81C5B6}" type="pres">
      <dgm:prSet presAssocID="{55068B06-87FF-4325-AA64-3E40B2A9D5C6}" presName="cycle" presStyleCnt="0">
        <dgm:presLayoutVars>
          <dgm:dir/>
          <dgm:resizeHandles val="exact"/>
        </dgm:presLayoutVars>
      </dgm:prSet>
      <dgm:spPr/>
    </dgm:pt>
    <dgm:pt modelId="{D85EE1FC-C39D-4695-A7BC-1FABF58263F1}" type="pres">
      <dgm:prSet presAssocID="{A853DF89-5591-4A78-BBEE-11111E62358F}" presName="dummy" presStyleCnt="0"/>
      <dgm:spPr/>
    </dgm:pt>
    <dgm:pt modelId="{2B24955A-3DAC-44F9-AE78-A9A1D3603088}" type="pres">
      <dgm:prSet presAssocID="{A853DF89-5591-4A78-BBEE-11111E62358F}" presName="node" presStyleLbl="revTx" presStyleIdx="0" presStyleCnt="3">
        <dgm:presLayoutVars>
          <dgm:bulletEnabled val="1"/>
        </dgm:presLayoutVars>
      </dgm:prSet>
      <dgm:spPr/>
    </dgm:pt>
    <dgm:pt modelId="{07F44B36-AE87-4A8D-9DCC-1AD9EDD12875}" type="pres">
      <dgm:prSet presAssocID="{0ACF9734-5738-4545-8DC6-8CC17DBB9985}" presName="sibTrans" presStyleLbl="node1" presStyleIdx="0" presStyleCnt="3"/>
      <dgm:spPr/>
    </dgm:pt>
    <dgm:pt modelId="{97E9FFDC-E9B0-4182-8587-0CAF97FA1957}" type="pres">
      <dgm:prSet presAssocID="{A1A8EF69-7A76-4180-A029-4E9E8FF6965B}" presName="dummy" presStyleCnt="0"/>
      <dgm:spPr/>
    </dgm:pt>
    <dgm:pt modelId="{6FAD0AB2-3340-46E4-86C5-3E948E5464FC}" type="pres">
      <dgm:prSet presAssocID="{A1A8EF69-7A76-4180-A029-4E9E8FF6965B}" presName="node" presStyleLbl="revTx" presStyleIdx="1" presStyleCnt="3" custScaleX="129030">
        <dgm:presLayoutVars>
          <dgm:bulletEnabled val="1"/>
        </dgm:presLayoutVars>
      </dgm:prSet>
      <dgm:spPr/>
    </dgm:pt>
    <dgm:pt modelId="{ED1E0ED0-6158-40D6-BB76-B46BE2273901}" type="pres">
      <dgm:prSet presAssocID="{1AF14354-6A0A-40FC-BE21-FF27AEEACF30}" presName="sibTrans" presStyleLbl="node1" presStyleIdx="1" presStyleCnt="3"/>
      <dgm:spPr/>
    </dgm:pt>
    <dgm:pt modelId="{014D2901-E1A5-4C74-8FDC-2ABB8C853355}" type="pres">
      <dgm:prSet presAssocID="{DA226726-4F47-4E4B-B35E-2EB12A72CA79}" presName="dummy" presStyleCnt="0"/>
      <dgm:spPr/>
    </dgm:pt>
    <dgm:pt modelId="{BC2363FE-CA9A-4BCE-94A4-E72257259F36}" type="pres">
      <dgm:prSet presAssocID="{DA226726-4F47-4E4B-B35E-2EB12A72CA79}" presName="node" presStyleLbl="revTx" presStyleIdx="2" presStyleCnt="3">
        <dgm:presLayoutVars>
          <dgm:bulletEnabled val="1"/>
        </dgm:presLayoutVars>
      </dgm:prSet>
      <dgm:spPr/>
    </dgm:pt>
    <dgm:pt modelId="{CFBA02B5-521A-471A-B8ED-D25D826EB2E2}" type="pres">
      <dgm:prSet presAssocID="{3A3AEF3A-EF12-4A59-9F62-D1DA8903B9CE}" presName="sibTrans" presStyleLbl="node1" presStyleIdx="2" presStyleCnt="3"/>
      <dgm:spPr/>
    </dgm:pt>
  </dgm:ptLst>
  <dgm:cxnLst>
    <dgm:cxn modelId="{9899140C-7834-49BE-AC8F-A89554E7864B}" srcId="{55068B06-87FF-4325-AA64-3E40B2A9D5C6}" destId="{A1A8EF69-7A76-4180-A029-4E9E8FF6965B}" srcOrd="1" destOrd="0" parTransId="{90ACE9EE-64E3-4E12-A977-0EBEA4820672}" sibTransId="{1AF14354-6A0A-40FC-BE21-FF27AEEACF30}"/>
    <dgm:cxn modelId="{793C0210-5D85-42F9-9784-FCB81F39BAF6}" type="presOf" srcId="{3A3AEF3A-EF12-4A59-9F62-D1DA8903B9CE}" destId="{CFBA02B5-521A-471A-B8ED-D25D826EB2E2}" srcOrd="0" destOrd="0" presId="urn:microsoft.com/office/officeart/2005/8/layout/cycle1"/>
    <dgm:cxn modelId="{FE2F3E1C-8517-409E-9353-5B828E2CE64F}" srcId="{55068B06-87FF-4325-AA64-3E40B2A9D5C6}" destId="{A853DF89-5591-4A78-BBEE-11111E62358F}" srcOrd="0" destOrd="0" parTransId="{11285596-40BD-49DD-829E-4AB085454782}" sibTransId="{0ACF9734-5738-4545-8DC6-8CC17DBB9985}"/>
    <dgm:cxn modelId="{FEBD543F-BF04-4E8A-B462-1016E551FD24}" type="presOf" srcId="{0ACF9734-5738-4545-8DC6-8CC17DBB9985}" destId="{07F44B36-AE87-4A8D-9DCC-1AD9EDD12875}" srcOrd="0" destOrd="0" presId="urn:microsoft.com/office/officeart/2005/8/layout/cycle1"/>
    <dgm:cxn modelId="{4356656A-A872-4B0B-BAB5-7E7A42895037}" type="presOf" srcId="{1AF14354-6A0A-40FC-BE21-FF27AEEACF30}" destId="{ED1E0ED0-6158-40D6-BB76-B46BE2273901}" srcOrd="0" destOrd="0" presId="urn:microsoft.com/office/officeart/2005/8/layout/cycle1"/>
    <dgm:cxn modelId="{8E9C6EB1-4C75-4D20-B07A-69BABADFDD96}" type="presOf" srcId="{DA226726-4F47-4E4B-B35E-2EB12A72CA79}" destId="{BC2363FE-CA9A-4BCE-94A4-E72257259F36}" srcOrd="0" destOrd="0" presId="urn:microsoft.com/office/officeart/2005/8/layout/cycle1"/>
    <dgm:cxn modelId="{B3EFE5CF-3652-486A-A53D-EA4C8740B9ED}" type="presOf" srcId="{55068B06-87FF-4325-AA64-3E40B2A9D5C6}" destId="{C0B98371-9F2A-4DCB-93BF-E5692B81C5B6}" srcOrd="0" destOrd="0" presId="urn:microsoft.com/office/officeart/2005/8/layout/cycle1"/>
    <dgm:cxn modelId="{10E8ACE3-F401-4893-95DA-952478E740BB}" type="presOf" srcId="{A853DF89-5591-4A78-BBEE-11111E62358F}" destId="{2B24955A-3DAC-44F9-AE78-A9A1D3603088}" srcOrd="0" destOrd="0" presId="urn:microsoft.com/office/officeart/2005/8/layout/cycle1"/>
    <dgm:cxn modelId="{104B9DF2-D9C9-497E-AD8C-DEF7CF70CD1C}" type="presOf" srcId="{A1A8EF69-7A76-4180-A029-4E9E8FF6965B}" destId="{6FAD0AB2-3340-46E4-86C5-3E948E5464FC}" srcOrd="0" destOrd="0" presId="urn:microsoft.com/office/officeart/2005/8/layout/cycle1"/>
    <dgm:cxn modelId="{FBB766F4-27FA-4863-8DAB-E1A2504C9B14}" srcId="{55068B06-87FF-4325-AA64-3E40B2A9D5C6}" destId="{DA226726-4F47-4E4B-B35E-2EB12A72CA79}" srcOrd="2" destOrd="0" parTransId="{93EE9C37-6EA3-4AF8-B18D-7316DAEA6792}" sibTransId="{3A3AEF3A-EF12-4A59-9F62-D1DA8903B9CE}"/>
    <dgm:cxn modelId="{A5DFAA31-413B-4F8D-847D-21A962D0E3B2}" type="presParOf" srcId="{C0B98371-9F2A-4DCB-93BF-E5692B81C5B6}" destId="{D85EE1FC-C39D-4695-A7BC-1FABF58263F1}" srcOrd="0" destOrd="0" presId="urn:microsoft.com/office/officeart/2005/8/layout/cycle1"/>
    <dgm:cxn modelId="{09752F3B-41A4-40A7-A328-6EEA12101B67}" type="presParOf" srcId="{C0B98371-9F2A-4DCB-93BF-E5692B81C5B6}" destId="{2B24955A-3DAC-44F9-AE78-A9A1D3603088}" srcOrd="1" destOrd="0" presId="urn:microsoft.com/office/officeart/2005/8/layout/cycle1"/>
    <dgm:cxn modelId="{714C8C9E-82B9-44B9-9BA8-4D615A031384}" type="presParOf" srcId="{C0B98371-9F2A-4DCB-93BF-E5692B81C5B6}" destId="{07F44B36-AE87-4A8D-9DCC-1AD9EDD12875}" srcOrd="2" destOrd="0" presId="urn:microsoft.com/office/officeart/2005/8/layout/cycle1"/>
    <dgm:cxn modelId="{F8EB4F08-B88D-4431-B486-F016E6C8F133}" type="presParOf" srcId="{C0B98371-9F2A-4DCB-93BF-E5692B81C5B6}" destId="{97E9FFDC-E9B0-4182-8587-0CAF97FA1957}" srcOrd="3" destOrd="0" presId="urn:microsoft.com/office/officeart/2005/8/layout/cycle1"/>
    <dgm:cxn modelId="{C40C1B46-19A0-412C-8A08-DC82EFC5E139}" type="presParOf" srcId="{C0B98371-9F2A-4DCB-93BF-E5692B81C5B6}" destId="{6FAD0AB2-3340-46E4-86C5-3E948E5464FC}" srcOrd="4" destOrd="0" presId="urn:microsoft.com/office/officeart/2005/8/layout/cycle1"/>
    <dgm:cxn modelId="{02743643-CD56-4323-8315-87FF56161984}" type="presParOf" srcId="{C0B98371-9F2A-4DCB-93BF-E5692B81C5B6}" destId="{ED1E0ED0-6158-40D6-BB76-B46BE2273901}" srcOrd="5" destOrd="0" presId="urn:microsoft.com/office/officeart/2005/8/layout/cycle1"/>
    <dgm:cxn modelId="{E037D548-7EB6-4491-A39A-C197D0704EF1}" type="presParOf" srcId="{C0B98371-9F2A-4DCB-93BF-E5692B81C5B6}" destId="{014D2901-E1A5-4C74-8FDC-2ABB8C853355}" srcOrd="6" destOrd="0" presId="urn:microsoft.com/office/officeart/2005/8/layout/cycle1"/>
    <dgm:cxn modelId="{02A6FC28-24BB-4FD5-9EF0-DF6AC49E6FB2}" type="presParOf" srcId="{C0B98371-9F2A-4DCB-93BF-E5692B81C5B6}" destId="{BC2363FE-CA9A-4BCE-94A4-E72257259F36}" srcOrd="7" destOrd="0" presId="urn:microsoft.com/office/officeart/2005/8/layout/cycle1"/>
    <dgm:cxn modelId="{008EAE80-A06D-4678-839D-537CDEE522D4}" type="presParOf" srcId="{C0B98371-9F2A-4DCB-93BF-E5692B81C5B6}" destId="{CFBA02B5-521A-471A-B8ED-D25D826EB2E2}" srcOrd="8"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68B06-87FF-4325-AA64-3E40B2A9D5C6}" type="doc">
      <dgm:prSet loTypeId="urn:microsoft.com/office/officeart/2005/8/layout/cycle1" loCatId="cycle" qsTypeId="urn:microsoft.com/office/officeart/2005/8/quickstyle/simple5" qsCatId="simple" csTypeId="urn:microsoft.com/office/officeart/2005/8/colors/colorful5" csCatId="colorful" phldr="1"/>
      <dgm:spPr/>
    </dgm:pt>
    <dgm:pt modelId="{A853DF89-5591-4A78-BBEE-11111E62358F}">
      <dgm:prSet phldrT="[Text]" custT="1"/>
      <dgm:spPr/>
      <dgm:t>
        <a:bodyPr/>
        <a:lstStyle/>
        <a:p>
          <a:pPr>
            <a:spcAft>
              <a:spcPts val="0"/>
            </a:spcAft>
          </a:pPr>
          <a:r>
            <a:rPr lang="en-US" sz="2400" b="1" dirty="0"/>
            <a:t>Monitor</a:t>
          </a:r>
          <a:endParaRPr lang="en-AU" sz="2000" b="1" dirty="0"/>
        </a:p>
      </dgm:t>
    </dgm:pt>
    <dgm:pt modelId="{11285596-40BD-49DD-829E-4AB085454782}" type="parTrans" cxnId="{FE2F3E1C-8517-409E-9353-5B828E2CE64F}">
      <dgm:prSet/>
      <dgm:spPr/>
      <dgm:t>
        <a:bodyPr/>
        <a:lstStyle/>
        <a:p>
          <a:endParaRPr lang="en-AU" sz="1600"/>
        </a:p>
      </dgm:t>
    </dgm:pt>
    <dgm:pt modelId="{0ACF9734-5738-4545-8DC6-8CC17DBB9985}" type="sibTrans" cxnId="{FE2F3E1C-8517-409E-9353-5B828E2CE64F}">
      <dgm:prSet/>
      <dgm:spPr/>
      <dgm:t>
        <a:bodyPr/>
        <a:lstStyle/>
        <a:p>
          <a:endParaRPr lang="en-AU" sz="1600"/>
        </a:p>
      </dgm:t>
    </dgm:pt>
    <dgm:pt modelId="{A1A8EF69-7A76-4180-A029-4E9E8FF6965B}">
      <dgm:prSet phldrT="[Text]" custT="1"/>
      <dgm:spPr/>
      <dgm:t>
        <a:bodyPr/>
        <a:lstStyle/>
        <a:p>
          <a:r>
            <a:rPr lang="en-US" sz="2400" b="1" dirty="0"/>
            <a:t>Assess</a:t>
          </a:r>
          <a:endParaRPr lang="en-AU" sz="2800" b="1" dirty="0"/>
        </a:p>
      </dgm:t>
    </dgm:pt>
    <dgm:pt modelId="{90ACE9EE-64E3-4E12-A977-0EBEA4820672}" type="parTrans" cxnId="{9899140C-7834-49BE-AC8F-A89554E7864B}">
      <dgm:prSet/>
      <dgm:spPr/>
      <dgm:t>
        <a:bodyPr/>
        <a:lstStyle/>
        <a:p>
          <a:endParaRPr lang="en-AU" sz="1600"/>
        </a:p>
      </dgm:t>
    </dgm:pt>
    <dgm:pt modelId="{1AF14354-6A0A-40FC-BE21-FF27AEEACF30}" type="sibTrans" cxnId="{9899140C-7834-49BE-AC8F-A89554E7864B}">
      <dgm:prSet/>
      <dgm:spPr/>
      <dgm:t>
        <a:bodyPr/>
        <a:lstStyle/>
        <a:p>
          <a:endParaRPr lang="en-AU" sz="1600"/>
        </a:p>
      </dgm:t>
    </dgm:pt>
    <dgm:pt modelId="{DA226726-4F47-4E4B-B35E-2EB12A72CA79}">
      <dgm:prSet phldrT="[Text]" custT="1"/>
      <dgm:spPr/>
      <dgm:t>
        <a:bodyPr/>
        <a:lstStyle/>
        <a:p>
          <a:r>
            <a:rPr lang="en-US" sz="2400" b="1" dirty="0"/>
            <a:t>Control</a:t>
          </a:r>
          <a:endParaRPr lang="en-AU" sz="2000" b="1" dirty="0"/>
        </a:p>
      </dgm:t>
    </dgm:pt>
    <dgm:pt modelId="{93EE9C37-6EA3-4AF8-B18D-7316DAEA6792}" type="parTrans" cxnId="{FBB766F4-27FA-4863-8DAB-E1A2504C9B14}">
      <dgm:prSet/>
      <dgm:spPr/>
      <dgm:t>
        <a:bodyPr/>
        <a:lstStyle/>
        <a:p>
          <a:endParaRPr lang="en-AU" sz="1600"/>
        </a:p>
      </dgm:t>
    </dgm:pt>
    <dgm:pt modelId="{3A3AEF3A-EF12-4A59-9F62-D1DA8903B9CE}" type="sibTrans" cxnId="{FBB766F4-27FA-4863-8DAB-E1A2504C9B14}">
      <dgm:prSet/>
      <dgm:spPr/>
      <dgm:t>
        <a:bodyPr/>
        <a:lstStyle/>
        <a:p>
          <a:endParaRPr lang="en-AU" sz="1600"/>
        </a:p>
      </dgm:t>
    </dgm:pt>
    <dgm:pt modelId="{C0B98371-9F2A-4DCB-93BF-E5692B81C5B6}" type="pres">
      <dgm:prSet presAssocID="{55068B06-87FF-4325-AA64-3E40B2A9D5C6}" presName="cycle" presStyleCnt="0">
        <dgm:presLayoutVars>
          <dgm:dir/>
          <dgm:resizeHandles val="exact"/>
        </dgm:presLayoutVars>
      </dgm:prSet>
      <dgm:spPr/>
    </dgm:pt>
    <dgm:pt modelId="{D85EE1FC-C39D-4695-A7BC-1FABF58263F1}" type="pres">
      <dgm:prSet presAssocID="{A853DF89-5591-4A78-BBEE-11111E62358F}" presName="dummy" presStyleCnt="0"/>
      <dgm:spPr/>
    </dgm:pt>
    <dgm:pt modelId="{2B24955A-3DAC-44F9-AE78-A9A1D3603088}" type="pres">
      <dgm:prSet presAssocID="{A853DF89-5591-4A78-BBEE-11111E62358F}" presName="node" presStyleLbl="revTx" presStyleIdx="0" presStyleCnt="3">
        <dgm:presLayoutVars>
          <dgm:bulletEnabled val="1"/>
        </dgm:presLayoutVars>
      </dgm:prSet>
      <dgm:spPr/>
    </dgm:pt>
    <dgm:pt modelId="{07F44B36-AE87-4A8D-9DCC-1AD9EDD12875}" type="pres">
      <dgm:prSet presAssocID="{0ACF9734-5738-4545-8DC6-8CC17DBB9985}" presName="sibTrans" presStyleLbl="node1" presStyleIdx="0" presStyleCnt="3"/>
      <dgm:spPr/>
    </dgm:pt>
    <dgm:pt modelId="{97E9FFDC-E9B0-4182-8587-0CAF97FA1957}" type="pres">
      <dgm:prSet presAssocID="{A1A8EF69-7A76-4180-A029-4E9E8FF6965B}" presName="dummy" presStyleCnt="0"/>
      <dgm:spPr/>
    </dgm:pt>
    <dgm:pt modelId="{6FAD0AB2-3340-46E4-86C5-3E948E5464FC}" type="pres">
      <dgm:prSet presAssocID="{A1A8EF69-7A76-4180-A029-4E9E8FF6965B}" presName="node" presStyleLbl="revTx" presStyleIdx="1" presStyleCnt="3" custScaleX="129030">
        <dgm:presLayoutVars>
          <dgm:bulletEnabled val="1"/>
        </dgm:presLayoutVars>
      </dgm:prSet>
      <dgm:spPr/>
    </dgm:pt>
    <dgm:pt modelId="{ED1E0ED0-6158-40D6-BB76-B46BE2273901}" type="pres">
      <dgm:prSet presAssocID="{1AF14354-6A0A-40FC-BE21-FF27AEEACF30}" presName="sibTrans" presStyleLbl="node1" presStyleIdx="1" presStyleCnt="3"/>
      <dgm:spPr/>
    </dgm:pt>
    <dgm:pt modelId="{014D2901-E1A5-4C74-8FDC-2ABB8C853355}" type="pres">
      <dgm:prSet presAssocID="{DA226726-4F47-4E4B-B35E-2EB12A72CA79}" presName="dummy" presStyleCnt="0"/>
      <dgm:spPr/>
    </dgm:pt>
    <dgm:pt modelId="{BC2363FE-CA9A-4BCE-94A4-E72257259F36}" type="pres">
      <dgm:prSet presAssocID="{DA226726-4F47-4E4B-B35E-2EB12A72CA79}" presName="node" presStyleLbl="revTx" presStyleIdx="2" presStyleCnt="3">
        <dgm:presLayoutVars>
          <dgm:bulletEnabled val="1"/>
        </dgm:presLayoutVars>
      </dgm:prSet>
      <dgm:spPr/>
    </dgm:pt>
    <dgm:pt modelId="{CFBA02B5-521A-471A-B8ED-D25D826EB2E2}" type="pres">
      <dgm:prSet presAssocID="{3A3AEF3A-EF12-4A59-9F62-D1DA8903B9CE}" presName="sibTrans" presStyleLbl="node1" presStyleIdx="2" presStyleCnt="3"/>
      <dgm:spPr/>
    </dgm:pt>
  </dgm:ptLst>
  <dgm:cxnLst>
    <dgm:cxn modelId="{9899140C-7834-49BE-AC8F-A89554E7864B}" srcId="{55068B06-87FF-4325-AA64-3E40B2A9D5C6}" destId="{A1A8EF69-7A76-4180-A029-4E9E8FF6965B}" srcOrd="1" destOrd="0" parTransId="{90ACE9EE-64E3-4E12-A977-0EBEA4820672}" sibTransId="{1AF14354-6A0A-40FC-BE21-FF27AEEACF30}"/>
    <dgm:cxn modelId="{793C0210-5D85-42F9-9784-FCB81F39BAF6}" type="presOf" srcId="{3A3AEF3A-EF12-4A59-9F62-D1DA8903B9CE}" destId="{CFBA02B5-521A-471A-B8ED-D25D826EB2E2}" srcOrd="0" destOrd="0" presId="urn:microsoft.com/office/officeart/2005/8/layout/cycle1"/>
    <dgm:cxn modelId="{FE2F3E1C-8517-409E-9353-5B828E2CE64F}" srcId="{55068B06-87FF-4325-AA64-3E40B2A9D5C6}" destId="{A853DF89-5591-4A78-BBEE-11111E62358F}" srcOrd="0" destOrd="0" parTransId="{11285596-40BD-49DD-829E-4AB085454782}" sibTransId="{0ACF9734-5738-4545-8DC6-8CC17DBB9985}"/>
    <dgm:cxn modelId="{FEBD543F-BF04-4E8A-B462-1016E551FD24}" type="presOf" srcId="{0ACF9734-5738-4545-8DC6-8CC17DBB9985}" destId="{07F44B36-AE87-4A8D-9DCC-1AD9EDD12875}" srcOrd="0" destOrd="0" presId="urn:microsoft.com/office/officeart/2005/8/layout/cycle1"/>
    <dgm:cxn modelId="{4356656A-A872-4B0B-BAB5-7E7A42895037}" type="presOf" srcId="{1AF14354-6A0A-40FC-BE21-FF27AEEACF30}" destId="{ED1E0ED0-6158-40D6-BB76-B46BE2273901}" srcOrd="0" destOrd="0" presId="urn:microsoft.com/office/officeart/2005/8/layout/cycle1"/>
    <dgm:cxn modelId="{8E9C6EB1-4C75-4D20-B07A-69BABADFDD96}" type="presOf" srcId="{DA226726-4F47-4E4B-B35E-2EB12A72CA79}" destId="{BC2363FE-CA9A-4BCE-94A4-E72257259F36}" srcOrd="0" destOrd="0" presId="urn:microsoft.com/office/officeart/2005/8/layout/cycle1"/>
    <dgm:cxn modelId="{B3EFE5CF-3652-486A-A53D-EA4C8740B9ED}" type="presOf" srcId="{55068B06-87FF-4325-AA64-3E40B2A9D5C6}" destId="{C0B98371-9F2A-4DCB-93BF-E5692B81C5B6}" srcOrd="0" destOrd="0" presId="urn:microsoft.com/office/officeart/2005/8/layout/cycle1"/>
    <dgm:cxn modelId="{10E8ACE3-F401-4893-95DA-952478E740BB}" type="presOf" srcId="{A853DF89-5591-4A78-BBEE-11111E62358F}" destId="{2B24955A-3DAC-44F9-AE78-A9A1D3603088}" srcOrd="0" destOrd="0" presId="urn:microsoft.com/office/officeart/2005/8/layout/cycle1"/>
    <dgm:cxn modelId="{104B9DF2-D9C9-497E-AD8C-DEF7CF70CD1C}" type="presOf" srcId="{A1A8EF69-7A76-4180-A029-4E9E8FF6965B}" destId="{6FAD0AB2-3340-46E4-86C5-3E948E5464FC}" srcOrd="0" destOrd="0" presId="urn:microsoft.com/office/officeart/2005/8/layout/cycle1"/>
    <dgm:cxn modelId="{FBB766F4-27FA-4863-8DAB-E1A2504C9B14}" srcId="{55068B06-87FF-4325-AA64-3E40B2A9D5C6}" destId="{DA226726-4F47-4E4B-B35E-2EB12A72CA79}" srcOrd="2" destOrd="0" parTransId="{93EE9C37-6EA3-4AF8-B18D-7316DAEA6792}" sibTransId="{3A3AEF3A-EF12-4A59-9F62-D1DA8903B9CE}"/>
    <dgm:cxn modelId="{A5DFAA31-413B-4F8D-847D-21A962D0E3B2}" type="presParOf" srcId="{C0B98371-9F2A-4DCB-93BF-E5692B81C5B6}" destId="{D85EE1FC-C39D-4695-A7BC-1FABF58263F1}" srcOrd="0" destOrd="0" presId="urn:microsoft.com/office/officeart/2005/8/layout/cycle1"/>
    <dgm:cxn modelId="{09752F3B-41A4-40A7-A328-6EEA12101B67}" type="presParOf" srcId="{C0B98371-9F2A-4DCB-93BF-E5692B81C5B6}" destId="{2B24955A-3DAC-44F9-AE78-A9A1D3603088}" srcOrd="1" destOrd="0" presId="urn:microsoft.com/office/officeart/2005/8/layout/cycle1"/>
    <dgm:cxn modelId="{714C8C9E-82B9-44B9-9BA8-4D615A031384}" type="presParOf" srcId="{C0B98371-9F2A-4DCB-93BF-E5692B81C5B6}" destId="{07F44B36-AE87-4A8D-9DCC-1AD9EDD12875}" srcOrd="2" destOrd="0" presId="urn:microsoft.com/office/officeart/2005/8/layout/cycle1"/>
    <dgm:cxn modelId="{F8EB4F08-B88D-4431-B486-F016E6C8F133}" type="presParOf" srcId="{C0B98371-9F2A-4DCB-93BF-E5692B81C5B6}" destId="{97E9FFDC-E9B0-4182-8587-0CAF97FA1957}" srcOrd="3" destOrd="0" presId="urn:microsoft.com/office/officeart/2005/8/layout/cycle1"/>
    <dgm:cxn modelId="{C40C1B46-19A0-412C-8A08-DC82EFC5E139}" type="presParOf" srcId="{C0B98371-9F2A-4DCB-93BF-E5692B81C5B6}" destId="{6FAD0AB2-3340-46E4-86C5-3E948E5464FC}" srcOrd="4" destOrd="0" presId="urn:microsoft.com/office/officeart/2005/8/layout/cycle1"/>
    <dgm:cxn modelId="{02743643-CD56-4323-8315-87FF56161984}" type="presParOf" srcId="{C0B98371-9F2A-4DCB-93BF-E5692B81C5B6}" destId="{ED1E0ED0-6158-40D6-BB76-B46BE2273901}" srcOrd="5" destOrd="0" presId="urn:microsoft.com/office/officeart/2005/8/layout/cycle1"/>
    <dgm:cxn modelId="{E037D548-7EB6-4491-A39A-C197D0704EF1}" type="presParOf" srcId="{C0B98371-9F2A-4DCB-93BF-E5692B81C5B6}" destId="{014D2901-E1A5-4C74-8FDC-2ABB8C853355}" srcOrd="6" destOrd="0" presId="urn:microsoft.com/office/officeart/2005/8/layout/cycle1"/>
    <dgm:cxn modelId="{02A6FC28-24BB-4FD5-9EF0-DF6AC49E6FB2}" type="presParOf" srcId="{C0B98371-9F2A-4DCB-93BF-E5692B81C5B6}" destId="{BC2363FE-CA9A-4BCE-94A4-E72257259F36}" srcOrd="7" destOrd="0" presId="urn:microsoft.com/office/officeart/2005/8/layout/cycle1"/>
    <dgm:cxn modelId="{008EAE80-A06D-4678-839D-537CDEE522D4}" type="presParOf" srcId="{C0B98371-9F2A-4DCB-93BF-E5692B81C5B6}" destId="{CFBA02B5-521A-471A-B8ED-D25D826EB2E2}" srcOrd="8" destOrd="0" presId="urn:microsoft.com/office/officeart/2005/8/layout/cycle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85A0BE-4AA7-4059-811E-8F7320F61C72}" type="doc">
      <dgm:prSet loTypeId="urn:microsoft.com/office/officeart/2005/8/layout/process2" loCatId="process" qsTypeId="urn:microsoft.com/office/officeart/2005/8/quickstyle/simple3" qsCatId="simple" csTypeId="urn:microsoft.com/office/officeart/2005/8/colors/colorful2" csCatId="colorful" phldr="1"/>
      <dgm:spPr/>
    </dgm:pt>
    <dgm:pt modelId="{07746794-4582-4BA8-A2B0-A1DCBD4036B5}">
      <dgm:prSet phldrT="[Text]" custT="1"/>
      <dgm:spPr/>
      <dgm:t>
        <a:bodyPr/>
        <a:lstStyle/>
        <a:p>
          <a:r>
            <a:rPr lang="en-US" sz="2400" b="1" dirty="0"/>
            <a:t>Acquisition</a:t>
          </a:r>
          <a:endParaRPr lang="en-AU" sz="2400" b="1" dirty="0"/>
        </a:p>
      </dgm:t>
    </dgm:pt>
    <dgm:pt modelId="{CC991911-EF33-4F58-AC29-DAFFB821F239}" type="parTrans" cxnId="{61846BE3-C3E2-4195-BE54-B74CA87EF855}">
      <dgm:prSet/>
      <dgm:spPr/>
      <dgm:t>
        <a:bodyPr/>
        <a:lstStyle/>
        <a:p>
          <a:endParaRPr lang="en-AU" sz="1800"/>
        </a:p>
      </dgm:t>
    </dgm:pt>
    <dgm:pt modelId="{9732823A-3B58-4A32-A94E-C5CF3F959BFE}" type="sibTrans" cxnId="{61846BE3-C3E2-4195-BE54-B74CA87EF855}">
      <dgm:prSet custT="1"/>
      <dgm:spPr/>
      <dgm:t>
        <a:bodyPr/>
        <a:lstStyle/>
        <a:p>
          <a:endParaRPr lang="en-AU" sz="1000"/>
        </a:p>
      </dgm:t>
    </dgm:pt>
    <dgm:pt modelId="{48C21E99-0353-4F55-88FE-D82F40529AFE}">
      <dgm:prSet phldrT="[Text]" custT="1"/>
      <dgm:spPr/>
      <dgm:t>
        <a:bodyPr/>
        <a:lstStyle/>
        <a:p>
          <a:r>
            <a:rPr lang="en-US" sz="2400" b="1" dirty="0"/>
            <a:t>Operation</a:t>
          </a:r>
          <a:endParaRPr lang="en-AU" sz="2400" b="1" dirty="0"/>
        </a:p>
      </dgm:t>
    </dgm:pt>
    <dgm:pt modelId="{A006215A-CDEF-435B-A7D1-1C632D75F898}" type="parTrans" cxnId="{F1BB529D-2A6A-4C9D-A68B-9C6CA41AF52C}">
      <dgm:prSet/>
      <dgm:spPr/>
      <dgm:t>
        <a:bodyPr/>
        <a:lstStyle/>
        <a:p>
          <a:endParaRPr lang="en-AU" sz="1800"/>
        </a:p>
      </dgm:t>
    </dgm:pt>
    <dgm:pt modelId="{F7564D26-B783-47AB-BB04-5383C185D765}" type="sibTrans" cxnId="{F1BB529D-2A6A-4C9D-A68B-9C6CA41AF52C}">
      <dgm:prSet custT="1"/>
      <dgm:spPr/>
      <dgm:t>
        <a:bodyPr/>
        <a:lstStyle/>
        <a:p>
          <a:endParaRPr lang="en-AU" sz="1000"/>
        </a:p>
      </dgm:t>
    </dgm:pt>
    <dgm:pt modelId="{6C94EB25-B071-4D4C-B307-1BC257E3A0DF}">
      <dgm:prSet phldrT="[Text]" custT="1"/>
      <dgm:spPr/>
      <dgm:t>
        <a:bodyPr/>
        <a:lstStyle/>
        <a:p>
          <a:r>
            <a:rPr lang="en-US" sz="2400" b="1" dirty="0"/>
            <a:t>Disposal</a:t>
          </a:r>
          <a:endParaRPr lang="en-AU" sz="2400" b="1" dirty="0"/>
        </a:p>
      </dgm:t>
    </dgm:pt>
    <dgm:pt modelId="{2AED97B5-EB12-43D6-BAC0-46F3E0560D70}" type="parTrans" cxnId="{CDF33B7C-2DAA-4EFF-AC4A-E770BB07103A}">
      <dgm:prSet/>
      <dgm:spPr/>
      <dgm:t>
        <a:bodyPr/>
        <a:lstStyle/>
        <a:p>
          <a:endParaRPr lang="en-AU" sz="1800"/>
        </a:p>
      </dgm:t>
    </dgm:pt>
    <dgm:pt modelId="{EB119DF3-F1E5-426E-8100-A9F023EFC1BD}" type="sibTrans" cxnId="{CDF33B7C-2DAA-4EFF-AC4A-E770BB07103A}">
      <dgm:prSet/>
      <dgm:spPr/>
      <dgm:t>
        <a:bodyPr/>
        <a:lstStyle/>
        <a:p>
          <a:endParaRPr lang="en-AU" sz="1800"/>
        </a:p>
      </dgm:t>
    </dgm:pt>
    <dgm:pt modelId="{79457D5C-1973-4A5B-B356-882763D6627E}" type="pres">
      <dgm:prSet presAssocID="{AE85A0BE-4AA7-4059-811E-8F7320F61C72}" presName="linearFlow" presStyleCnt="0">
        <dgm:presLayoutVars>
          <dgm:resizeHandles val="exact"/>
        </dgm:presLayoutVars>
      </dgm:prSet>
      <dgm:spPr/>
    </dgm:pt>
    <dgm:pt modelId="{6880E97C-B485-4B62-A2A7-1D3A1C3DEE8A}" type="pres">
      <dgm:prSet presAssocID="{07746794-4582-4BA8-A2B0-A1DCBD4036B5}" presName="node" presStyleLbl="node1" presStyleIdx="0" presStyleCnt="3" custScaleX="139653">
        <dgm:presLayoutVars>
          <dgm:bulletEnabled val="1"/>
        </dgm:presLayoutVars>
      </dgm:prSet>
      <dgm:spPr/>
    </dgm:pt>
    <dgm:pt modelId="{D699C984-E562-47F6-97FE-0FDBFEEDDA54}" type="pres">
      <dgm:prSet presAssocID="{9732823A-3B58-4A32-A94E-C5CF3F959BFE}" presName="sibTrans" presStyleLbl="sibTrans2D1" presStyleIdx="0" presStyleCnt="2"/>
      <dgm:spPr/>
    </dgm:pt>
    <dgm:pt modelId="{5BC00345-A8E6-42B2-8598-DBAB51809022}" type="pres">
      <dgm:prSet presAssocID="{9732823A-3B58-4A32-A94E-C5CF3F959BFE}" presName="connectorText" presStyleLbl="sibTrans2D1" presStyleIdx="0" presStyleCnt="2"/>
      <dgm:spPr/>
    </dgm:pt>
    <dgm:pt modelId="{0C8DDE3A-52A3-471C-9A57-59CBE3CAEADE}" type="pres">
      <dgm:prSet presAssocID="{48C21E99-0353-4F55-88FE-D82F40529AFE}" presName="node" presStyleLbl="node1" presStyleIdx="1" presStyleCnt="3" custScaleX="139653">
        <dgm:presLayoutVars>
          <dgm:bulletEnabled val="1"/>
        </dgm:presLayoutVars>
      </dgm:prSet>
      <dgm:spPr/>
    </dgm:pt>
    <dgm:pt modelId="{95E52FFB-ADD7-4151-85F5-F11F7E00E266}" type="pres">
      <dgm:prSet presAssocID="{F7564D26-B783-47AB-BB04-5383C185D765}" presName="sibTrans" presStyleLbl="sibTrans2D1" presStyleIdx="1" presStyleCnt="2"/>
      <dgm:spPr/>
    </dgm:pt>
    <dgm:pt modelId="{A5F72526-C740-4F8B-8374-0E408B0A7E00}" type="pres">
      <dgm:prSet presAssocID="{F7564D26-B783-47AB-BB04-5383C185D765}" presName="connectorText" presStyleLbl="sibTrans2D1" presStyleIdx="1" presStyleCnt="2"/>
      <dgm:spPr/>
    </dgm:pt>
    <dgm:pt modelId="{7A992AE2-4F7A-41A8-BE3A-5AE15DB3FE5D}" type="pres">
      <dgm:prSet presAssocID="{6C94EB25-B071-4D4C-B307-1BC257E3A0DF}" presName="node" presStyleLbl="node1" presStyleIdx="2" presStyleCnt="3" custScaleX="139653">
        <dgm:presLayoutVars>
          <dgm:bulletEnabled val="1"/>
        </dgm:presLayoutVars>
      </dgm:prSet>
      <dgm:spPr/>
    </dgm:pt>
  </dgm:ptLst>
  <dgm:cxnLst>
    <dgm:cxn modelId="{437A0207-9407-4DC6-864B-7B3E7D55B5B0}" type="presOf" srcId="{48C21E99-0353-4F55-88FE-D82F40529AFE}" destId="{0C8DDE3A-52A3-471C-9A57-59CBE3CAEADE}" srcOrd="0" destOrd="0" presId="urn:microsoft.com/office/officeart/2005/8/layout/process2"/>
    <dgm:cxn modelId="{1CACFE11-9A13-4840-BD15-C48E1374F9CC}" type="presOf" srcId="{F7564D26-B783-47AB-BB04-5383C185D765}" destId="{95E52FFB-ADD7-4151-85F5-F11F7E00E266}" srcOrd="0" destOrd="0" presId="urn:microsoft.com/office/officeart/2005/8/layout/process2"/>
    <dgm:cxn modelId="{97EBD31C-F7D9-4137-9721-2436E7888656}" type="presOf" srcId="{07746794-4582-4BA8-A2B0-A1DCBD4036B5}" destId="{6880E97C-B485-4B62-A2A7-1D3A1C3DEE8A}" srcOrd="0" destOrd="0" presId="urn:microsoft.com/office/officeart/2005/8/layout/process2"/>
    <dgm:cxn modelId="{ABB25D3B-B64F-4FB5-9D86-0EC294C329E6}" type="presOf" srcId="{9732823A-3B58-4A32-A94E-C5CF3F959BFE}" destId="{D699C984-E562-47F6-97FE-0FDBFEEDDA54}" srcOrd="0" destOrd="0" presId="urn:microsoft.com/office/officeart/2005/8/layout/process2"/>
    <dgm:cxn modelId="{CDF33B7C-2DAA-4EFF-AC4A-E770BB07103A}" srcId="{AE85A0BE-4AA7-4059-811E-8F7320F61C72}" destId="{6C94EB25-B071-4D4C-B307-1BC257E3A0DF}" srcOrd="2" destOrd="0" parTransId="{2AED97B5-EB12-43D6-BAC0-46F3E0560D70}" sibTransId="{EB119DF3-F1E5-426E-8100-A9F023EFC1BD}"/>
    <dgm:cxn modelId="{3BF6147D-268B-4F5C-AC31-295D67D42F6A}" type="presOf" srcId="{9732823A-3B58-4A32-A94E-C5CF3F959BFE}" destId="{5BC00345-A8E6-42B2-8598-DBAB51809022}" srcOrd="1" destOrd="0" presId="urn:microsoft.com/office/officeart/2005/8/layout/process2"/>
    <dgm:cxn modelId="{6E16797F-F3C8-4922-B10C-4B0EB6C1AF3F}" type="presOf" srcId="{6C94EB25-B071-4D4C-B307-1BC257E3A0DF}" destId="{7A992AE2-4F7A-41A8-BE3A-5AE15DB3FE5D}" srcOrd="0" destOrd="0" presId="urn:microsoft.com/office/officeart/2005/8/layout/process2"/>
    <dgm:cxn modelId="{F1BB529D-2A6A-4C9D-A68B-9C6CA41AF52C}" srcId="{AE85A0BE-4AA7-4059-811E-8F7320F61C72}" destId="{48C21E99-0353-4F55-88FE-D82F40529AFE}" srcOrd="1" destOrd="0" parTransId="{A006215A-CDEF-435B-A7D1-1C632D75F898}" sibTransId="{F7564D26-B783-47AB-BB04-5383C185D765}"/>
    <dgm:cxn modelId="{C699AABC-BF49-4EFB-B7C1-DC88F1A1DE9B}" type="presOf" srcId="{AE85A0BE-4AA7-4059-811E-8F7320F61C72}" destId="{79457D5C-1973-4A5B-B356-882763D6627E}" srcOrd="0" destOrd="0" presId="urn:microsoft.com/office/officeart/2005/8/layout/process2"/>
    <dgm:cxn modelId="{A96121C3-1322-4C1E-B9E8-92684851972D}" type="presOf" srcId="{F7564D26-B783-47AB-BB04-5383C185D765}" destId="{A5F72526-C740-4F8B-8374-0E408B0A7E00}" srcOrd="1" destOrd="0" presId="urn:microsoft.com/office/officeart/2005/8/layout/process2"/>
    <dgm:cxn modelId="{61846BE3-C3E2-4195-BE54-B74CA87EF855}" srcId="{AE85A0BE-4AA7-4059-811E-8F7320F61C72}" destId="{07746794-4582-4BA8-A2B0-A1DCBD4036B5}" srcOrd="0" destOrd="0" parTransId="{CC991911-EF33-4F58-AC29-DAFFB821F239}" sibTransId="{9732823A-3B58-4A32-A94E-C5CF3F959BFE}"/>
    <dgm:cxn modelId="{900C25D5-94BD-4F1B-BEA5-1F5F6157A557}" type="presParOf" srcId="{79457D5C-1973-4A5B-B356-882763D6627E}" destId="{6880E97C-B485-4B62-A2A7-1D3A1C3DEE8A}" srcOrd="0" destOrd="0" presId="urn:microsoft.com/office/officeart/2005/8/layout/process2"/>
    <dgm:cxn modelId="{E5B85B5B-8482-4CA2-8486-750B8FB15AFE}" type="presParOf" srcId="{79457D5C-1973-4A5B-B356-882763D6627E}" destId="{D699C984-E562-47F6-97FE-0FDBFEEDDA54}" srcOrd="1" destOrd="0" presId="urn:microsoft.com/office/officeart/2005/8/layout/process2"/>
    <dgm:cxn modelId="{18C89C7A-222C-4F99-A128-89DEA9B09756}" type="presParOf" srcId="{D699C984-E562-47F6-97FE-0FDBFEEDDA54}" destId="{5BC00345-A8E6-42B2-8598-DBAB51809022}" srcOrd="0" destOrd="0" presId="urn:microsoft.com/office/officeart/2005/8/layout/process2"/>
    <dgm:cxn modelId="{D539E7C4-3431-4569-A0DD-FED2B99754BC}" type="presParOf" srcId="{79457D5C-1973-4A5B-B356-882763D6627E}" destId="{0C8DDE3A-52A3-471C-9A57-59CBE3CAEADE}" srcOrd="2" destOrd="0" presId="urn:microsoft.com/office/officeart/2005/8/layout/process2"/>
    <dgm:cxn modelId="{6306E3CF-CD7C-4B04-BD64-B3D187152199}" type="presParOf" srcId="{79457D5C-1973-4A5B-B356-882763D6627E}" destId="{95E52FFB-ADD7-4151-85F5-F11F7E00E266}" srcOrd="3" destOrd="0" presId="urn:microsoft.com/office/officeart/2005/8/layout/process2"/>
    <dgm:cxn modelId="{23A8B4C2-3BA8-4897-90A6-80E35E26A3D2}" type="presParOf" srcId="{95E52FFB-ADD7-4151-85F5-F11F7E00E266}" destId="{A5F72526-C740-4F8B-8374-0E408B0A7E00}" srcOrd="0" destOrd="0" presId="urn:microsoft.com/office/officeart/2005/8/layout/process2"/>
    <dgm:cxn modelId="{7171FDA5-1B61-421C-BDCA-363AB85F31C9}" type="presParOf" srcId="{79457D5C-1973-4A5B-B356-882763D6627E}" destId="{7A992AE2-4F7A-41A8-BE3A-5AE15DB3FE5D}" srcOrd="4" destOrd="0" presId="urn:microsoft.com/office/officeart/2005/8/layout/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EB2C7-C3F0-48E0-9088-13CD4FDD9488}">
      <dsp:nvSpPr>
        <dsp:cNvPr id="0" name=""/>
        <dsp:cNvSpPr/>
      </dsp:nvSpPr>
      <dsp:spPr>
        <a:xfrm>
          <a:off x="2255305" y="1828800"/>
          <a:ext cx="2235200" cy="2235200"/>
        </a:xfrm>
        <a:prstGeom prst="gear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Asset management</a:t>
          </a:r>
          <a:endParaRPr lang="en-AU" sz="1800" b="1" kern="1200" dirty="0"/>
        </a:p>
      </dsp:txBody>
      <dsp:txXfrm>
        <a:off x="2704680" y="2352385"/>
        <a:ext cx="1336450" cy="1148939"/>
      </dsp:txXfrm>
    </dsp:sp>
    <dsp:sp modelId="{E2BF0D2E-7E82-4875-A967-26D940D2308C}">
      <dsp:nvSpPr>
        <dsp:cNvPr id="0" name=""/>
        <dsp:cNvSpPr/>
      </dsp:nvSpPr>
      <dsp:spPr>
        <a:xfrm>
          <a:off x="860720" y="1258458"/>
          <a:ext cx="1813811" cy="1709643"/>
        </a:xfrm>
        <a:prstGeom prst="gear6">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Analysis methods</a:t>
          </a:r>
          <a:endParaRPr lang="en-AU" sz="1800" b="1" kern="1200" dirty="0"/>
        </a:p>
      </dsp:txBody>
      <dsp:txXfrm>
        <a:off x="1306270" y="1691467"/>
        <a:ext cx="922711" cy="843625"/>
      </dsp:txXfrm>
    </dsp:sp>
    <dsp:sp modelId="{2ABB8EEF-095D-42A8-9E07-BD4DC28413EC}">
      <dsp:nvSpPr>
        <dsp:cNvPr id="0" name=""/>
        <dsp:cNvSpPr/>
      </dsp:nvSpPr>
      <dsp:spPr>
        <a:xfrm rot="20700000">
          <a:off x="1865327" y="178981"/>
          <a:ext cx="1592756" cy="1592756"/>
        </a:xfrm>
        <a:prstGeom prst="gear6">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CM &amp; NDT</a:t>
          </a:r>
          <a:endParaRPr lang="en-AU" sz="1800" b="1" kern="1200" dirty="0"/>
        </a:p>
      </dsp:txBody>
      <dsp:txXfrm rot="-20700000">
        <a:off x="2214666" y="528320"/>
        <a:ext cx="894080" cy="894080"/>
      </dsp:txXfrm>
    </dsp:sp>
    <dsp:sp modelId="{5BD70ACE-644F-4C5B-B8E5-722B8FCC2D5F}">
      <dsp:nvSpPr>
        <dsp:cNvPr id="0" name=""/>
        <dsp:cNvSpPr/>
      </dsp:nvSpPr>
      <dsp:spPr>
        <a:xfrm>
          <a:off x="2082011" y="1492320"/>
          <a:ext cx="2861056" cy="2861056"/>
        </a:xfrm>
        <a:prstGeom prst="circularArrow">
          <a:avLst>
            <a:gd name="adj1" fmla="val 4687"/>
            <a:gd name="adj2" fmla="val 299029"/>
            <a:gd name="adj3" fmla="val 2513083"/>
            <a:gd name="adj4" fmla="val 15867933"/>
            <a:gd name="adj5" fmla="val 546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67926C3-95D4-4FF6-A686-B74FF355404F}">
      <dsp:nvSpPr>
        <dsp:cNvPr id="0" name=""/>
        <dsp:cNvSpPr/>
      </dsp:nvSpPr>
      <dsp:spPr>
        <a:xfrm>
          <a:off x="666935" y="941355"/>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D3C7EDF-44AE-4A9F-97D7-B96D243FB5BB}">
      <dsp:nvSpPr>
        <dsp:cNvPr id="0" name=""/>
        <dsp:cNvSpPr/>
      </dsp:nvSpPr>
      <dsp:spPr>
        <a:xfrm>
          <a:off x="1496906" y="-169332"/>
          <a:ext cx="2241296" cy="2241296"/>
        </a:xfrm>
        <a:prstGeom prst="circularArrow">
          <a:avLst>
            <a:gd name="adj1" fmla="val 5984"/>
            <a:gd name="adj2" fmla="val 394124"/>
            <a:gd name="adj3" fmla="val 13313824"/>
            <a:gd name="adj4" fmla="val 10508221"/>
            <a:gd name="adj5" fmla="val 6981"/>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1C493-0B62-4263-873B-DED366932B0A}">
      <dsp:nvSpPr>
        <dsp:cNvPr id="0" name=""/>
        <dsp:cNvSpPr/>
      </dsp:nvSpPr>
      <dsp:spPr>
        <a:xfrm>
          <a:off x="461528" y="0"/>
          <a:ext cx="2389310" cy="928746"/>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effectLst/>
            </a:rPr>
            <a:t>Regular </a:t>
          </a:r>
          <a:br>
            <a:rPr lang="en-AU" sz="2000" b="1" kern="1200" dirty="0">
              <a:effectLst/>
            </a:rPr>
          </a:br>
          <a:r>
            <a:rPr lang="en-AU" sz="2000" b="1" kern="1200" dirty="0">
              <a:effectLst/>
            </a:rPr>
            <a:t>Surveillance</a:t>
          </a:r>
          <a:endParaRPr lang="en-AU" sz="2000" b="1" kern="1200" dirty="0">
            <a:effectLst/>
            <a:latin typeface="Calibri"/>
            <a:ea typeface="+mn-ea"/>
            <a:cs typeface="+mn-cs"/>
          </a:endParaRPr>
        </a:p>
      </dsp:txBody>
      <dsp:txXfrm>
        <a:off x="506866" y="45338"/>
        <a:ext cx="2298634" cy="838070"/>
      </dsp:txXfrm>
    </dsp:sp>
    <dsp:sp modelId="{569E791C-870F-4F29-A85C-813CB0B351D5}">
      <dsp:nvSpPr>
        <dsp:cNvPr id="0" name=""/>
        <dsp:cNvSpPr/>
      </dsp:nvSpPr>
      <dsp:spPr>
        <a:xfrm>
          <a:off x="432048" y="1090219"/>
          <a:ext cx="2448270" cy="838824"/>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effectLst/>
              <a:latin typeface="Calibri"/>
              <a:ea typeface="+mn-ea"/>
              <a:cs typeface="+mn-cs"/>
            </a:rPr>
            <a:t>Live Condition Monitoring</a:t>
          </a:r>
        </a:p>
      </dsp:txBody>
      <dsp:txXfrm>
        <a:off x="472996" y="1131167"/>
        <a:ext cx="2366374" cy="756928"/>
      </dsp:txXfrm>
    </dsp:sp>
    <dsp:sp modelId="{AC42CEAF-A949-45D5-B1C9-78A8C40F9354}">
      <dsp:nvSpPr>
        <dsp:cNvPr id="0" name=""/>
        <dsp:cNvSpPr/>
      </dsp:nvSpPr>
      <dsp:spPr>
        <a:xfrm>
          <a:off x="461528" y="2073044"/>
          <a:ext cx="2389310" cy="805577"/>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w="38100">
          <a:solidFill>
            <a:srgbClr val="FF0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effectLst/>
            </a:rPr>
            <a:t>Periodic </a:t>
          </a:r>
          <a:br>
            <a:rPr lang="en-AU" sz="2000" b="1" kern="1200" dirty="0">
              <a:effectLst/>
            </a:rPr>
          </a:br>
          <a:r>
            <a:rPr lang="en-AU" sz="2000" b="1" kern="1200" dirty="0">
              <a:effectLst/>
            </a:rPr>
            <a:t>Inspections</a:t>
          </a:r>
        </a:p>
      </dsp:txBody>
      <dsp:txXfrm>
        <a:off x="500853" y="2112369"/>
        <a:ext cx="2310660" cy="726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4955A-3DAC-44F9-AE78-A9A1D3603088}">
      <dsp:nvSpPr>
        <dsp:cNvPr id="0" name=""/>
        <dsp:cNvSpPr/>
      </dsp:nvSpPr>
      <dsp:spPr>
        <a:xfrm>
          <a:off x="2560576" y="271856"/>
          <a:ext cx="1384677" cy="1384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0"/>
            </a:spcAft>
            <a:buNone/>
          </a:pPr>
          <a:r>
            <a:rPr lang="en-US" sz="2400" b="1" kern="1200" dirty="0"/>
            <a:t>Monitor</a:t>
          </a:r>
          <a:endParaRPr lang="en-AU" sz="2000" b="1" kern="1200" dirty="0"/>
        </a:p>
      </dsp:txBody>
      <dsp:txXfrm>
        <a:off x="2560576" y="271856"/>
        <a:ext cx="1384677" cy="1384677"/>
      </dsp:txXfrm>
    </dsp:sp>
    <dsp:sp modelId="{07F44B36-AE87-4A8D-9DCC-1AD9EDD12875}">
      <dsp:nvSpPr>
        <dsp:cNvPr id="0" name=""/>
        <dsp:cNvSpPr/>
      </dsp:nvSpPr>
      <dsp:spPr>
        <a:xfrm>
          <a:off x="450859" y="-747"/>
          <a:ext cx="3274745" cy="3274745"/>
        </a:xfrm>
        <a:prstGeom prst="circularArrow">
          <a:avLst>
            <a:gd name="adj1" fmla="val 8245"/>
            <a:gd name="adj2" fmla="val 575846"/>
            <a:gd name="adj3" fmla="val 2326660"/>
            <a:gd name="adj4" fmla="val 50893"/>
            <a:gd name="adj5" fmla="val 961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FAD0AB2-3340-46E4-86C5-3E948E5464FC}">
      <dsp:nvSpPr>
        <dsp:cNvPr id="0" name=""/>
        <dsp:cNvSpPr/>
      </dsp:nvSpPr>
      <dsp:spPr>
        <a:xfrm>
          <a:off x="1194907" y="2289145"/>
          <a:ext cx="1786649" cy="1384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Assess</a:t>
          </a:r>
          <a:endParaRPr lang="en-AU" sz="2800" b="1" kern="1200" dirty="0"/>
        </a:p>
      </dsp:txBody>
      <dsp:txXfrm>
        <a:off x="1194907" y="2289145"/>
        <a:ext cx="1786649" cy="1384677"/>
      </dsp:txXfrm>
    </dsp:sp>
    <dsp:sp modelId="{ED1E0ED0-6158-40D6-BB76-B46BE2273901}">
      <dsp:nvSpPr>
        <dsp:cNvPr id="0" name=""/>
        <dsp:cNvSpPr/>
      </dsp:nvSpPr>
      <dsp:spPr>
        <a:xfrm>
          <a:off x="450859" y="-747"/>
          <a:ext cx="3274745" cy="3274745"/>
        </a:xfrm>
        <a:prstGeom prst="circularArrow">
          <a:avLst>
            <a:gd name="adj1" fmla="val 8245"/>
            <a:gd name="adj2" fmla="val 575846"/>
            <a:gd name="adj3" fmla="val 10173261"/>
            <a:gd name="adj4" fmla="val 7897494"/>
            <a:gd name="adj5" fmla="val 9619"/>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C2363FE-CA9A-4BCE-94A4-E72257259F36}">
      <dsp:nvSpPr>
        <dsp:cNvPr id="0" name=""/>
        <dsp:cNvSpPr/>
      </dsp:nvSpPr>
      <dsp:spPr>
        <a:xfrm>
          <a:off x="231210" y="271856"/>
          <a:ext cx="1384677" cy="1384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Control</a:t>
          </a:r>
          <a:endParaRPr lang="en-AU" sz="2000" b="1" kern="1200" dirty="0"/>
        </a:p>
      </dsp:txBody>
      <dsp:txXfrm>
        <a:off x="231210" y="271856"/>
        <a:ext cx="1384677" cy="1384677"/>
      </dsp:txXfrm>
    </dsp:sp>
    <dsp:sp modelId="{CFBA02B5-521A-471A-B8ED-D25D826EB2E2}">
      <dsp:nvSpPr>
        <dsp:cNvPr id="0" name=""/>
        <dsp:cNvSpPr/>
      </dsp:nvSpPr>
      <dsp:spPr>
        <a:xfrm>
          <a:off x="450859" y="-747"/>
          <a:ext cx="3274745" cy="3274745"/>
        </a:xfrm>
        <a:prstGeom prst="circularArrow">
          <a:avLst>
            <a:gd name="adj1" fmla="val 8245"/>
            <a:gd name="adj2" fmla="val 575846"/>
            <a:gd name="adj3" fmla="val 16857877"/>
            <a:gd name="adj4" fmla="val 14966276"/>
            <a:gd name="adj5" fmla="val 9619"/>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05E86-0B95-4199-9066-8671C6ED23A5}">
      <dsp:nvSpPr>
        <dsp:cNvPr id="0" name=""/>
        <dsp:cNvSpPr/>
      </dsp:nvSpPr>
      <dsp:spPr>
        <a:xfrm>
          <a:off x="457199" y="0"/>
          <a:ext cx="5181600" cy="2824088"/>
        </a:xfrm>
        <a:prstGeom prst="rightArrow">
          <a:avLst/>
        </a:prstGeom>
        <a:solidFill>
          <a:schemeClr val="accent1">
            <a:lumMod val="40000"/>
            <a:lumOff val="6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92C78CAB-AB15-459B-ADC7-BFA4DF73FC4E}">
      <dsp:nvSpPr>
        <dsp:cNvPr id="0" name=""/>
        <dsp:cNvSpPr/>
      </dsp:nvSpPr>
      <dsp:spPr>
        <a:xfrm>
          <a:off x="6548" y="847226"/>
          <a:ext cx="1962150" cy="1129635"/>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Legislative requirements</a:t>
          </a:r>
          <a:endParaRPr lang="en-AU" sz="2300" b="1" kern="1200" dirty="0"/>
        </a:p>
      </dsp:txBody>
      <dsp:txXfrm>
        <a:off x="61692" y="902370"/>
        <a:ext cx="1851862" cy="1019347"/>
      </dsp:txXfrm>
    </dsp:sp>
    <dsp:sp modelId="{D184A274-6D00-4FD1-B5DB-88B2B8124FEB}">
      <dsp:nvSpPr>
        <dsp:cNvPr id="0" name=""/>
        <dsp:cNvSpPr/>
      </dsp:nvSpPr>
      <dsp:spPr>
        <a:xfrm>
          <a:off x="2066925" y="847226"/>
          <a:ext cx="1962150" cy="1129635"/>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Visual Inspections</a:t>
          </a:r>
          <a:endParaRPr lang="en-AU" sz="2300" b="1" kern="1200" dirty="0"/>
        </a:p>
      </dsp:txBody>
      <dsp:txXfrm>
        <a:off x="2122069" y="902370"/>
        <a:ext cx="1851862" cy="1019347"/>
      </dsp:txXfrm>
    </dsp:sp>
    <dsp:sp modelId="{ADBA9121-62F1-45B2-AB3F-16D4F65B457C}">
      <dsp:nvSpPr>
        <dsp:cNvPr id="0" name=""/>
        <dsp:cNvSpPr/>
      </dsp:nvSpPr>
      <dsp:spPr>
        <a:xfrm>
          <a:off x="4127301" y="847226"/>
          <a:ext cx="1962150" cy="1129635"/>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Statutory compliance</a:t>
          </a:r>
          <a:endParaRPr lang="en-AU" sz="2300" b="1" kern="1200" dirty="0"/>
        </a:p>
      </dsp:txBody>
      <dsp:txXfrm>
        <a:off x="4182445" y="902370"/>
        <a:ext cx="1851862" cy="1019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05E86-0B95-4199-9066-8671C6ED23A5}">
      <dsp:nvSpPr>
        <dsp:cNvPr id="0" name=""/>
        <dsp:cNvSpPr/>
      </dsp:nvSpPr>
      <dsp:spPr>
        <a:xfrm>
          <a:off x="457199" y="0"/>
          <a:ext cx="5181600" cy="2824088"/>
        </a:xfrm>
        <a:prstGeom prst="rightArrow">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92C78CAB-AB15-459B-ADC7-BFA4DF73FC4E}">
      <dsp:nvSpPr>
        <dsp:cNvPr id="0" name=""/>
        <dsp:cNvSpPr/>
      </dsp:nvSpPr>
      <dsp:spPr>
        <a:xfrm>
          <a:off x="0" y="847226"/>
          <a:ext cx="1828800" cy="1129635"/>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Risk matrix driven</a:t>
          </a:r>
          <a:endParaRPr lang="en-AU" sz="2400" b="1" kern="1200" dirty="0"/>
        </a:p>
      </dsp:txBody>
      <dsp:txXfrm>
        <a:off x="55144" y="902370"/>
        <a:ext cx="1718512" cy="1019347"/>
      </dsp:txXfrm>
    </dsp:sp>
    <dsp:sp modelId="{D184A274-6D00-4FD1-B5DB-88B2B8124FEB}">
      <dsp:nvSpPr>
        <dsp:cNvPr id="0" name=""/>
        <dsp:cNvSpPr/>
      </dsp:nvSpPr>
      <dsp:spPr>
        <a:xfrm>
          <a:off x="2133600" y="847226"/>
          <a:ext cx="1828800" cy="1129635"/>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Manual</a:t>
          </a:r>
          <a:r>
            <a:rPr lang="en-US" sz="2700" b="1" kern="1200" dirty="0"/>
            <a:t> UT, DPI, X-ray </a:t>
          </a:r>
          <a:endParaRPr lang="en-AU" sz="2700" b="1" kern="1200" dirty="0"/>
        </a:p>
      </dsp:txBody>
      <dsp:txXfrm>
        <a:off x="2188744" y="902370"/>
        <a:ext cx="1718512" cy="1019347"/>
      </dsp:txXfrm>
    </dsp:sp>
    <dsp:sp modelId="{ADBA9121-62F1-45B2-AB3F-16D4F65B457C}">
      <dsp:nvSpPr>
        <dsp:cNvPr id="0" name=""/>
        <dsp:cNvSpPr/>
      </dsp:nvSpPr>
      <dsp:spPr>
        <a:xfrm>
          <a:off x="4267200" y="847226"/>
          <a:ext cx="1828800" cy="1129635"/>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RL=CA/CR, </a:t>
          </a:r>
          <a:br>
            <a:rPr lang="en-US" sz="2400" b="1" kern="1200" dirty="0"/>
          </a:br>
          <a:r>
            <a:rPr lang="en-US" sz="2400" b="1" kern="1200" dirty="0"/>
            <a:t>Semi-Q risk</a:t>
          </a:r>
          <a:endParaRPr lang="en-AU" sz="2400" b="1" kern="1200" dirty="0"/>
        </a:p>
      </dsp:txBody>
      <dsp:txXfrm>
        <a:off x="4322344" y="902370"/>
        <a:ext cx="1718512" cy="10193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05E86-0B95-4199-9066-8671C6ED23A5}">
      <dsp:nvSpPr>
        <dsp:cNvPr id="0" name=""/>
        <dsp:cNvSpPr/>
      </dsp:nvSpPr>
      <dsp:spPr>
        <a:xfrm>
          <a:off x="486053" y="0"/>
          <a:ext cx="5508612" cy="2824088"/>
        </a:xfrm>
        <a:prstGeom prst="rightArrow">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92C78CAB-AB15-459B-ADC7-BFA4DF73FC4E}">
      <dsp:nvSpPr>
        <dsp:cNvPr id="0" name=""/>
        <dsp:cNvSpPr/>
      </dsp:nvSpPr>
      <dsp:spPr>
        <a:xfrm>
          <a:off x="217" y="847226"/>
          <a:ext cx="2071702" cy="1129635"/>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Cost/Benefit</a:t>
          </a:r>
          <a:br>
            <a:rPr lang="en-US" sz="2400" b="1" kern="1200" dirty="0"/>
          </a:br>
          <a:r>
            <a:rPr lang="en-US" sz="2400" b="1" kern="1200" dirty="0"/>
            <a:t>driven</a:t>
          </a:r>
          <a:endParaRPr lang="en-AU" sz="2400" b="1" kern="1200" dirty="0"/>
        </a:p>
      </dsp:txBody>
      <dsp:txXfrm>
        <a:off x="55361" y="902370"/>
        <a:ext cx="1961414" cy="1019347"/>
      </dsp:txXfrm>
    </dsp:sp>
    <dsp:sp modelId="{D184A274-6D00-4FD1-B5DB-88B2B8124FEB}">
      <dsp:nvSpPr>
        <dsp:cNvPr id="0" name=""/>
        <dsp:cNvSpPr/>
      </dsp:nvSpPr>
      <dsp:spPr>
        <a:xfrm>
          <a:off x="2204508" y="847226"/>
          <a:ext cx="2071702" cy="1129635"/>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Statistical data analysis</a:t>
          </a:r>
          <a:endParaRPr lang="en-AU" sz="2400" b="1" kern="1200" dirty="0"/>
        </a:p>
      </dsp:txBody>
      <dsp:txXfrm>
        <a:off x="2259652" y="902370"/>
        <a:ext cx="1961414" cy="1019347"/>
      </dsp:txXfrm>
    </dsp:sp>
    <dsp:sp modelId="{ADBA9121-62F1-45B2-AB3F-16D4F65B457C}">
      <dsp:nvSpPr>
        <dsp:cNvPr id="0" name=""/>
        <dsp:cNvSpPr/>
      </dsp:nvSpPr>
      <dsp:spPr>
        <a:xfrm>
          <a:off x="4408800" y="847226"/>
          <a:ext cx="2071702" cy="1129635"/>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Data -&gt; </a:t>
          </a:r>
          <a:r>
            <a:rPr lang="en-US" sz="2400" b="1" kern="1200" dirty="0" err="1"/>
            <a:t>PoF</a:t>
          </a:r>
          <a:r>
            <a:rPr lang="en-US" sz="2400" b="1" kern="1200" dirty="0"/>
            <a:t>(t)</a:t>
          </a:r>
          <a:br>
            <a:rPr lang="en-US" sz="2400" b="1" kern="1200" dirty="0"/>
          </a:br>
          <a:r>
            <a:rPr lang="en-US" sz="2400" b="1" kern="1200" dirty="0"/>
            <a:t>-&gt; Risk Cost(t)</a:t>
          </a:r>
          <a:endParaRPr lang="en-AU" sz="2400" b="1" kern="1200" dirty="0"/>
        </a:p>
      </dsp:txBody>
      <dsp:txXfrm>
        <a:off x="4463944" y="902370"/>
        <a:ext cx="1961414" cy="10193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EB2C7-C3F0-48E0-9088-13CD4FDD9488}">
      <dsp:nvSpPr>
        <dsp:cNvPr id="0" name=""/>
        <dsp:cNvSpPr/>
      </dsp:nvSpPr>
      <dsp:spPr>
        <a:xfrm>
          <a:off x="1968473" y="1820288"/>
          <a:ext cx="2224797" cy="2224797"/>
        </a:xfrm>
        <a:prstGeom prst="gear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Asset management</a:t>
          </a:r>
          <a:endParaRPr lang="en-AU" sz="1800" b="1" kern="1200" dirty="0"/>
        </a:p>
      </dsp:txBody>
      <dsp:txXfrm>
        <a:off x="2415756" y="2341436"/>
        <a:ext cx="1330231" cy="1143592"/>
      </dsp:txXfrm>
    </dsp:sp>
    <dsp:sp modelId="{E2BF0D2E-7E82-4875-A967-26D940D2308C}">
      <dsp:nvSpPr>
        <dsp:cNvPr id="0" name=""/>
        <dsp:cNvSpPr/>
      </dsp:nvSpPr>
      <dsp:spPr>
        <a:xfrm>
          <a:off x="580378" y="1252601"/>
          <a:ext cx="1805370" cy="1701686"/>
        </a:xfrm>
        <a:prstGeom prst="gear6">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Analysis methods</a:t>
          </a:r>
          <a:endParaRPr lang="en-AU" sz="1800" b="1" kern="1200" dirty="0"/>
        </a:p>
      </dsp:txBody>
      <dsp:txXfrm>
        <a:off x="1023854" y="1683595"/>
        <a:ext cx="918418" cy="839698"/>
      </dsp:txXfrm>
    </dsp:sp>
    <dsp:sp modelId="{2ABB8EEF-095D-42A8-9E07-BD4DC28413EC}">
      <dsp:nvSpPr>
        <dsp:cNvPr id="0" name=""/>
        <dsp:cNvSpPr/>
      </dsp:nvSpPr>
      <dsp:spPr>
        <a:xfrm rot="20700000">
          <a:off x="1580310" y="178148"/>
          <a:ext cx="1585343" cy="1585343"/>
        </a:xfrm>
        <a:prstGeom prst="gear6">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CM &amp; NDT</a:t>
          </a:r>
          <a:endParaRPr lang="en-AU" sz="1800" b="1" kern="1200" dirty="0"/>
        </a:p>
      </dsp:txBody>
      <dsp:txXfrm rot="-20700000">
        <a:off x="1928022" y="525861"/>
        <a:ext cx="889918" cy="889918"/>
      </dsp:txXfrm>
    </dsp:sp>
    <dsp:sp modelId="{5BD70ACE-644F-4C5B-B8E5-722B8FCC2D5F}">
      <dsp:nvSpPr>
        <dsp:cNvPr id="0" name=""/>
        <dsp:cNvSpPr/>
      </dsp:nvSpPr>
      <dsp:spPr>
        <a:xfrm>
          <a:off x="1795773" y="1485495"/>
          <a:ext cx="2847740" cy="2847740"/>
        </a:xfrm>
        <a:prstGeom prst="circularArrow">
          <a:avLst>
            <a:gd name="adj1" fmla="val 4688"/>
            <a:gd name="adj2" fmla="val 299029"/>
            <a:gd name="adj3" fmla="val 2512609"/>
            <a:gd name="adj4" fmla="val 15868959"/>
            <a:gd name="adj5" fmla="val 546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67926C3-95D4-4FF6-A686-B74FF355404F}">
      <dsp:nvSpPr>
        <dsp:cNvPr id="0" name=""/>
        <dsp:cNvSpPr/>
      </dsp:nvSpPr>
      <dsp:spPr>
        <a:xfrm>
          <a:off x="387495" y="937058"/>
          <a:ext cx="2069061" cy="2069061"/>
        </a:xfrm>
        <a:prstGeom prst="leftCircularArrow">
          <a:avLst>
            <a:gd name="adj1" fmla="val 6452"/>
            <a:gd name="adj2" fmla="val 429999"/>
            <a:gd name="adj3" fmla="val 10489124"/>
            <a:gd name="adj4" fmla="val 14837806"/>
            <a:gd name="adj5" fmla="val 7527"/>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D3C7EDF-44AE-4A9F-97D7-B96D243FB5BB}">
      <dsp:nvSpPr>
        <dsp:cNvPr id="0" name=""/>
        <dsp:cNvSpPr/>
      </dsp:nvSpPr>
      <dsp:spPr>
        <a:xfrm>
          <a:off x="1213604" y="-168460"/>
          <a:ext cx="2230864" cy="2230864"/>
        </a:xfrm>
        <a:prstGeom prst="circularArrow">
          <a:avLst>
            <a:gd name="adj1" fmla="val 5984"/>
            <a:gd name="adj2" fmla="val 394124"/>
            <a:gd name="adj3" fmla="val 13313824"/>
            <a:gd name="adj4" fmla="val 10508221"/>
            <a:gd name="adj5" fmla="val 6981"/>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4955A-3DAC-44F9-AE78-A9A1D3603088}">
      <dsp:nvSpPr>
        <dsp:cNvPr id="0" name=""/>
        <dsp:cNvSpPr/>
      </dsp:nvSpPr>
      <dsp:spPr>
        <a:xfrm>
          <a:off x="2017013" y="218476"/>
          <a:ext cx="1112043" cy="111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0"/>
            </a:spcAft>
            <a:buNone/>
          </a:pPr>
          <a:r>
            <a:rPr lang="en-US" sz="2400" b="1" kern="1200" dirty="0"/>
            <a:t>Targets</a:t>
          </a:r>
          <a:endParaRPr lang="en-AU" sz="2000" b="1" kern="1200" dirty="0"/>
        </a:p>
      </dsp:txBody>
      <dsp:txXfrm>
        <a:off x="2017013" y="218476"/>
        <a:ext cx="1112043" cy="1112043"/>
      </dsp:txXfrm>
    </dsp:sp>
    <dsp:sp modelId="{07F44B36-AE87-4A8D-9DCC-1AD9EDD12875}">
      <dsp:nvSpPr>
        <dsp:cNvPr id="0" name=""/>
        <dsp:cNvSpPr/>
      </dsp:nvSpPr>
      <dsp:spPr>
        <a:xfrm>
          <a:off x="324395" y="3"/>
          <a:ext cx="2628137" cy="2628137"/>
        </a:xfrm>
        <a:prstGeom prst="circularArrow">
          <a:avLst>
            <a:gd name="adj1" fmla="val 8251"/>
            <a:gd name="adj2" fmla="val 576336"/>
            <a:gd name="adj3" fmla="val 2323575"/>
            <a:gd name="adj4" fmla="val 52396"/>
            <a:gd name="adj5" fmla="val 9626"/>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AD0AB2-3340-46E4-86C5-3E948E5464FC}">
      <dsp:nvSpPr>
        <dsp:cNvPr id="0" name=""/>
        <dsp:cNvSpPr/>
      </dsp:nvSpPr>
      <dsp:spPr>
        <a:xfrm>
          <a:off x="921029" y="1837200"/>
          <a:ext cx="1434869" cy="111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Capability</a:t>
          </a:r>
          <a:endParaRPr lang="en-AU" sz="2800" b="1" kern="1200" dirty="0"/>
        </a:p>
      </dsp:txBody>
      <dsp:txXfrm>
        <a:off x="921029" y="1837200"/>
        <a:ext cx="1434869" cy="1112043"/>
      </dsp:txXfrm>
    </dsp:sp>
    <dsp:sp modelId="{ED1E0ED0-6158-40D6-BB76-B46BE2273901}">
      <dsp:nvSpPr>
        <dsp:cNvPr id="0" name=""/>
        <dsp:cNvSpPr/>
      </dsp:nvSpPr>
      <dsp:spPr>
        <a:xfrm>
          <a:off x="324395" y="3"/>
          <a:ext cx="2628137" cy="2628137"/>
        </a:xfrm>
        <a:prstGeom prst="circularArrow">
          <a:avLst>
            <a:gd name="adj1" fmla="val 8251"/>
            <a:gd name="adj2" fmla="val 576336"/>
            <a:gd name="adj3" fmla="val 10171268"/>
            <a:gd name="adj4" fmla="val 7900088"/>
            <a:gd name="adj5" fmla="val 9626"/>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C2363FE-CA9A-4BCE-94A4-E72257259F36}">
      <dsp:nvSpPr>
        <dsp:cNvPr id="0" name=""/>
        <dsp:cNvSpPr/>
      </dsp:nvSpPr>
      <dsp:spPr>
        <a:xfrm>
          <a:off x="147871" y="218476"/>
          <a:ext cx="1112043" cy="111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Strategy</a:t>
          </a:r>
          <a:endParaRPr lang="en-AU" sz="2000" b="1" kern="1200" dirty="0"/>
        </a:p>
      </dsp:txBody>
      <dsp:txXfrm>
        <a:off x="147871" y="218476"/>
        <a:ext cx="1112043" cy="1112043"/>
      </dsp:txXfrm>
    </dsp:sp>
    <dsp:sp modelId="{CFBA02B5-521A-471A-B8ED-D25D826EB2E2}">
      <dsp:nvSpPr>
        <dsp:cNvPr id="0" name=""/>
        <dsp:cNvSpPr/>
      </dsp:nvSpPr>
      <dsp:spPr>
        <a:xfrm>
          <a:off x="324395" y="3"/>
          <a:ext cx="2628137" cy="2628137"/>
        </a:xfrm>
        <a:prstGeom prst="circularArrow">
          <a:avLst>
            <a:gd name="adj1" fmla="val 8251"/>
            <a:gd name="adj2" fmla="val 576336"/>
            <a:gd name="adj3" fmla="val 16855783"/>
            <a:gd name="adj4" fmla="val 14967881"/>
            <a:gd name="adj5" fmla="val 9626"/>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4955A-3DAC-44F9-AE78-A9A1D3603088}">
      <dsp:nvSpPr>
        <dsp:cNvPr id="0" name=""/>
        <dsp:cNvSpPr/>
      </dsp:nvSpPr>
      <dsp:spPr>
        <a:xfrm>
          <a:off x="2017013" y="218476"/>
          <a:ext cx="1112043" cy="111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0"/>
            </a:spcAft>
            <a:buNone/>
          </a:pPr>
          <a:r>
            <a:rPr lang="en-US" sz="2400" b="1" kern="1200" dirty="0"/>
            <a:t>Monitor</a:t>
          </a:r>
          <a:endParaRPr lang="en-AU" sz="2000" b="1" kern="1200" dirty="0"/>
        </a:p>
      </dsp:txBody>
      <dsp:txXfrm>
        <a:off x="2017013" y="218476"/>
        <a:ext cx="1112043" cy="1112043"/>
      </dsp:txXfrm>
    </dsp:sp>
    <dsp:sp modelId="{07F44B36-AE87-4A8D-9DCC-1AD9EDD12875}">
      <dsp:nvSpPr>
        <dsp:cNvPr id="0" name=""/>
        <dsp:cNvSpPr/>
      </dsp:nvSpPr>
      <dsp:spPr>
        <a:xfrm>
          <a:off x="324395" y="3"/>
          <a:ext cx="2628137" cy="2628137"/>
        </a:xfrm>
        <a:prstGeom prst="circularArrow">
          <a:avLst>
            <a:gd name="adj1" fmla="val 8251"/>
            <a:gd name="adj2" fmla="val 576336"/>
            <a:gd name="adj3" fmla="val 2323575"/>
            <a:gd name="adj4" fmla="val 52396"/>
            <a:gd name="adj5" fmla="val 9626"/>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FAD0AB2-3340-46E4-86C5-3E948E5464FC}">
      <dsp:nvSpPr>
        <dsp:cNvPr id="0" name=""/>
        <dsp:cNvSpPr/>
      </dsp:nvSpPr>
      <dsp:spPr>
        <a:xfrm>
          <a:off x="921029" y="1837200"/>
          <a:ext cx="1434869" cy="111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Assess</a:t>
          </a:r>
          <a:endParaRPr lang="en-AU" sz="2800" b="1" kern="1200" dirty="0"/>
        </a:p>
      </dsp:txBody>
      <dsp:txXfrm>
        <a:off x="921029" y="1837200"/>
        <a:ext cx="1434869" cy="1112043"/>
      </dsp:txXfrm>
    </dsp:sp>
    <dsp:sp modelId="{ED1E0ED0-6158-40D6-BB76-B46BE2273901}">
      <dsp:nvSpPr>
        <dsp:cNvPr id="0" name=""/>
        <dsp:cNvSpPr/>
      </dsp:nvSpPr>
      <dsp:spPr>
        <a:xfrm>
          <a:off x="324395" y="3"/>
          <a:ext cx="2628137" cy="2628137"/>
        </a:xfrm>
        <a:prstGeom prst="circularArrow">
          <a:avLst>
            <a:gd name="adj1" fmla="val 8251"/>
            <a:gd name="adj2" fmla="val 576336"/>
            <a:gd name="adj3" fmla="val 10171268"/>
            <a:gd name="adj4" fmla="val 7900088"/>
            <a:gd name="adj5" fmla="val 9626"/>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C2363FE-CA9A-4BCE-94A4-E72257259F36}">
      <dsp:nvSpPr>
        <dsp:cNvPr id="0" name=""/>
        <dsp:cNvSpPr/>
      </dsp:nvSpPr>
      <dsp:spPr>
        <a:xfrm>
          <a:off x="147871" y="218476"/>
          <a:ext cx="1112043" cy="111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Control</a:t>
          </a:r>
          <a:endParaRPr lang="en-AU" sz="2000" b="1" kern="1200" dirty="0"/>
        </a:p>
      </dsp:txBody>
      <dsp:txXfrm>
        <a:off x="147871" y="218476"/>
        <a:ext cx="1112043" cy="1112043"/>
      </dsp:txXfrm>
    </dsp:sp>
    <dsp:sp modelId="{CFBA02B5-521A-471A-B8ED-D25D826EB2E2}">
      <dsp:nvSpPr>
        <dsp:cNvPr id="0" name=""/>
        <dsp:cNvSpPr/>
      </dsp:nvSpPr>
      <dsp:spPr>
        <a:xfrm>
          <a:off x="324395" y="3"/>
          <a:ext cx="2628137" cy="2628137"/>
        </a:xfrm>
        <a:prstGeom prst="circularArrow">
          <a:avLst>
            <a:gd name="adj1" fmla="val 8251"/>
            <a:gd name="adj2" fmla="val 576336"/>
            <a:gd name="adj3" fmla="val 16855783"/>
            <a:gd name="adj4" fmla="val 14967881"/>
            <a:gd name="adj5" fmla="val 9626"/>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0E97C-B485-4B62-A2A7-1D3A1C3DEE8A}">
      <dsp:nvSpPr>
        <dsp:cNvPr id="0" name=""/>
        <dsp:cNvSpPr/>
      </dsp:nvSpPr>
      <dsp:spPr>
        <a:xfrm>
          <a:off x="226354" y="0"/>
          <a:ext cx="2332355" cy="56256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Acquisition</a:t>
          </a:r>
          <a:endParaRPr lang="en-AU" sz="2400" b="1" kern="1200" dirty="0"/>
        </a:p>
      </dsp:txBody>
      <dsp:txXfrm>
        <a:off x="242831" y="16477"/>
        <a:ext cx="2299401" cy="529608"/>
      </dsp:txXfrm>
    </dsp:sp>
    <dsp:sp modelId="{D699C984-E562-47F6-97FE-0FDBFEEDDA54}">
      <dsp:nvSpPr>
        <dsp:cNvPr id="0" name=""/>
        <dsp:cNvSpPr/>
      </dsp:nvSpPr>
      <dsp:spPr>
        <a:xfrm rot="5400000">
          <a:off x="1287051" y="576626"/>
          <a:ext cx="210960" cy="253153"/>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AU" sz="1000" kern="1200"/>
        </a:p>
      </dsp:txBody>
      <dsp:txXfrm rot="-5400000">
        <a:off x="1316586" y="597722"/>
        <a:ext cx="151891" cy="147672"/>
      </dsp:txXfrm>
    </dsp:sp>
    <dsp:sp modelId="{0C8DDE3A-52A3-471C-9A57-59CBE3CAEADE}">
      <dsp:nvSpPr>
        <dsp:cNvPr id="0" name=""/>
        <dsp:cNvSpPr/>
      </dsp:nvSpPr>
      <dsp:spPr>
        <a:xfrm>
          <a:off x="226354" y="843843"/>
          <a:ext cx="2332355" cy="562562"/>
        </a:xfrm>
        <a:prstGeom prst="roundRect">
          <a:avLst>
            <a:gd name="adj" fmla="val 10000"/>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Operation</a:t>
          </a:r>
          <a:endParaRPr lang="en-AU" sz="2400" b="1" kern="1200" dirty="0"/>
        </a:p>
      </dsp:txBody>
      <dsp:txXfrm>
        <a:off x="242831" y="860320"/>
        <a:ext cx="2299401" cy="529608"/>
      </dsp:txXfrm>
    </dsp:sp>
    <dsp:sp modelId="{95E52FFB-ADD7-4151-85F5-F11F7E00E266}">
      <dsp:nvSpPr>
        <dsp:cNvPr id="0" name=""/>
        <dsp:cNvSpPr/>
      </dsp:nvSpPr>
      <dsp:spPr>
        <a:xfrm rot="5400000">
          <a:off x="1287051" y="1420470"/>
          <a:ext cx="210960" cy="253153"/>
        </a:xfrm>
        <a:prstGeom prst="rightArrow">
          <a:avLst>
            <a:gd name="adj1" fmla="val 60000"/>
            <a:gd name="adj2" fmla="val 5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AU" sz="1000" kern="1200"/>
        </a:p>
      </dsp:txBody>
      <dsp:txXfrm rot="-5400000">
        <a:off x="1316586" y="1441566"/>
        <a:ext cx="151891" cy="147672"/>
      </dsp:txXfrm>
    </dsp:sp>
    <dsp:sp modelId="{7A992AE2-4F7A-41A8-BE3A-5AE15DB3FE5D}">
      <dsp:nvSpPr>
        <dsp:cNvPr id="0" name=""/>
        <dsp:cNvSpPr/>
      </dsp:nvSpPr>
      <dsp:spPr>
        <a:xfrm>
          <a:off x="226354" y="1687687"/>
          <a:ext cx="2332355" cy="562562"/>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Disposal</a:t>
          </a:r>
          <a:endParaRPr lang="en-AU" sz="2400" b="1" kern="1200" dirty="0"/>
        </a:p>
      </dsp:txBody>
      <dsp:txXfrm>
        <a:off x="242831" y="1704164"/>
        <a:ext cx="2299401" cy="529608"/>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60" cy="496331"/>
          </a:xfrm>
          <a:prstGeom prst="rect">
            <a:avLst/>
          </a:prstGeom>
        </p:spPr>
        <p:txBody>
          <a:bodyPr vert="horz" lIns="95563" tIns="47781" rIns="95563" bIns="47781" rtlCol="0"/>
          <a:lstStyle>
            <a:lvl1pPr algn="l">
              <a:defRPr sz="1300"/>
            </a:lvl1pPr>
          </a:lstStyle>
          <a:p>
            <a:endParaRPr lang="en-AU"/>
          </a:p>
        </p:txBody>
      </p:sp>
      <p:sp>
        <p:nvSpPr>
          <p:cNvPr id="3" name="Date Placeholder 2"/>
          <p:cNvSpPr>
            <a:spLocks noGrp="1"/>
          </p:cNvSpPr>
          <p:nvPr>
            <p:ph type="dt" idx="1"/>
          </p:nvPr>
        </p:nvSpPr>
        <p:spPr>
          <a:xfrm>
            <a:off x="3850444" y="1"/>
            <a:ext cx="2945660" cy="496331"/>
          </a:xfrm>
          <a:prstGeom prst="rect">
            <a:avLst/>
          </a:prstGeom>
        </p:spPr>
        <p:txBody>
          <a:bodyPr vert="horz" lIns="95563" tIns="47781" rIns="95563" bIns="47781" rtlCol="0"/>
          <a:lstStyle>
            <a:lvl1pPr algn="r">
              <a:defRPr sz="1300"/>
            </a:lvl1pPr>
          </a:lstStyle>
          <a:p>
            <a:fld id="{D0C393AB-9C51-47AE-8D7F-DE7118F03D2C}" type="datetimeFigureOut">
              <a:rPr lang="en-AU" smtClean="0"/>
              <a:t>10/06/2021</a:t>
            </a:fld>
            <a:endParaRPr lang="en-AU"/>
          </a:p>
        </p:txBody>
      </p:sp>
      <p:sp>
        <p:nvSpPr>
          <p:cNvPr id="4" name="Slide Image Placeholder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5563" tIns="47781" rIns="95563" bIns="47781" rtlCol="0" anchor="ctr"/>
          <a:lstStyle/>
          <a:p>
            <a:endParaRPr lang="en-AU"/>
          </a:p>
        </p:txBody>
      </p:sp>
      <p:sp>
        <p:nvSpPr>
          <p:cNvPr id="5" name="Notes Placeholder 4"/>
          <p:cNvSpPr>
            <a:spLocks noGrp="1"/>
          </p:cNvSpPr>
          <p:nvPr>
            <p:ph type="body" sz="quarter" idx="3"/>
          </p:nvPr>
        </p:nvSpPr>
        <p:spPr>
          <a:xfrm>
            <a:off x="679768" y="4715154"/>
            <a:ext cx="5438140" cy="4466986"/>
          </a:xfrm>
          <a:prstGeom prst="rect">
            <a:avLst/>
          </a:prstGeom>
        </p:spPr>
        <p:txBody>
          <a:bodyPr vert="horz" lIns="95563" tIns="47781" rIns="95563" bIns="47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3"/>
            <a:ext cx="2945660" cy="496331"/>
          </a:xfrm>
          <a:prstGeom prst="rect">
            <a:avLst/>
          </a:prstGeom>
        </p:spPr>
        <p:txBody>
          <a:bodyPr vert="horz" lIns="95563" tIns="47781" rIns="95563" bIns="47781" rtlCol="0" anchor="b"/>
          <a:lstStyle>
            <a:lvl1pPr algn="l">
              <a:defRPr sz="1300"/>
            </a:lvl1pPr>
          </a:lstStyle>
          <a:p>
            <a:endParaRPr lang="en-AU"/>
          </a:p>
        </p:txBody>
      </p:sp>
      <p:sp>
        <p:nvSpPr>
          <p:cNvPr id="7" name="Slide Number Placeholder 6"/>
          <p:cNvSpPr>
            <a:spLocks noGrp="1"/>
          </p:cNvSpPr>
          <p:nvPr>
            <p:ph type="sldNum" sz="quarter" idx="5"/>
          </p:nvPr>
        </p:nvSpPr>
        <p:spPr>
          <a:xfrm>
            <a:off x="3850444" y="9428583"/>
            <a:ext cx="2945660" cy="496331"/>
          </a:xfrm>
          <a:prstGeom prst="rect">
            <a:avLst/>
          </a:prstGeom>
        </p:spPr>
        <p:txBody>
          <a:bodyPr vert="horz" lIns="95563" tIns="47781" rIns="95563" bIns="47781" rtlCol="0" anchor="b"/>
          <a:lstStyle>
            <a:lvl1pPr algn="r">
              <a:defRPr sz="1300"/>
            </a:lvl1pPr>
          </a:lstStyle>
          <a:p>
            <a:fld id="{08BDB3B6-E07A-4EA6-93ED-ACA16A2AA4F5}" type="slidenum">
              <a:rPr lang="en-AU" smtClean="0"/>
              <a:t>‹#›</a:t>
            </a:fld>
            <a:endParaRPr lang="en-AU"/>
          </a:p>
        </p:txBody>
      </p:sp>
    </p:spTree>
    <p:extLst>
      <p:ext uri="{BB962C8B-B14F-4D97-AF65-F5344CB8AC3E}">
        <p14:creationId xmlns:p14="http://schemas.microsoft.com/office/powerpoint/2010/main" val="26820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Dear colleagues, thank you for attending this presentation</a:t>
            </a:r>
          </a:p>
          <a:p>
            <a:r>
              <a:rPr lang="en-US" dirty="0"/>
              <a:t>‘Statistical analysis of inspection data for probabilistic risk assessments’.</a:t>
            </a:r>
          </a:p>
          <a:p>
            <a:r>
              <a:rPr lang="en-US" dirty="0"/>
              <a:t>The topic may sound quite specific, but will endeavor showing that it directly concerns:</a:t>
            </a:r>
          </a:p>
          <a:p>
            <a:r>
              <a:rPr lang="en-US" dirty="0"/>
              <a:t>Asset Management services, Condition monitoring </a:t>
            </a:r>
            <a:r>
              <a:rPr lang="en-US" baseline="0" dirty="0"/>
              <a:t> </a:t>
            </a:r>
            <a:r>
              <a:rPr lang="en-US" dirty="0"/>
              <a:t>and NDT vendors.</a:t>
            </a:r>
          </a:p>
          <a:p>
            <a:r>
              <a:rPr lang="en-US" dirty="0"/>
              <a:t>This is because we all operate in a common loop or risk</a:t>
            </a:r>
            <a:r>
              <a:rPr lang="en-US" baseline="0" dirty="0"/>
              <a:t> management</a:t>
            </a:r>
            <a:r>
              <a:rPr lang="en-US" dirty="0"/>
              <a:t> </a:t>
            </a:r>
          </a:p>
          <a:p>
            <a:r>
              <a:rPr lang="en-US" dirty="0"/>
              <a:t>and the capabilities of our tools  affect each other.</a:t>
            </a:r>
          </a:p>
          <a:p>
            <a:r>
              <a:rPr lang="en-AU" dirty="0"/>
              <a:t>In my view, the problem of implementing new tools originates from the data analysis element</a:t>
            </a:r>
            <a:r>
              <a:rPr lang="en-AU" baseline="0" dirty="0"/>
              <a:t>.</a:t>
            </a:r>
          </a:p>
          <a:p>
            <a:r>
              <a:rPr lang="en-AU" dirty="0"/>
              <a:t>We will  see how it happens and what solution we found for this problem.</a:t>
            </a:r>
          </a:p>
        </p:txBody>
      </p:sp>
      <p:sp>
        <p:nvSpPr>
          <p:cNvPr id="4" name="Slide Number Placeholder 3"/>
          <p:cNvSpPr>
            <a:spLocks noGrp="1"/>
          </p:cNvSpPr>
          <p:nvPr>
            <p:ph type="sldNum" sz="quarter" idx="10"/>
          </p:nvPr>
        </p:nvSpPr>
        <p:spPr/>
        <p:txBody>
          <a:bodyPr/>
          <a:lstStyle/>
          <a:p>
            <a:fld id="{08BDB3B6-E07A-4EA6-93ED-ACA16A2AA4F5}" type="slidenum">
              <a:rPr lang="en-AU" smtClean="0"/>
              <a:t>1</a:t>
            </a:fld>
            <a:endParaRPr lang="en-AU"/>
          </a:p>
        </p:txBody>
      </p:sp>
    </p:spTree>
    <p:extLst>
      <p:ext uri="{BB962C8B-B14F-4D97-AF65-F5344CB8AC3E}">
        <p14:creationId xmlns:p14="http://schemas.microsoft.com/office/powerpoint/2010/main" val="1494430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 of integrity risks is the damage accumulation over time, which is usually non-linear and hard to predict.</a:t>
            </a:r>
          </a:p>
          <a:p>
            <a:r>
              <a:rPr lang="en-US" dirty="0"/>
              <a:t>Thus the Monitoring component of risk management process is required to collect evidential integrity data.</a:t>
            </a:r>
          </a:p>
          <a:p>
            <a:r>
              <a:rPr lang="en-US" dirty="0"/>
              <a:t>This can be done using: Regular Surveillance, Live Condition Monitoring and Periodic Inspections</a:t>
            </a:r>
          </a:p>
          <a:p>
            <a:r>
              <a:rPr lang="en-US" dirty="0"/>
              <a:t>Regular surveillance is applicable where the damage process is clearly visible and slow progressing, like external corrosion, fasteners loosening</a:t>
            </a:r>
          </a:p>
          <a:p>
            <a:r>
              <a:rPr lang="en-US" dirty="0"/>
              <a:t>Continuous monitoring usually measures side effects of damage, most often – temperature, noise and vibration of rotating machinery</a:t>
            </a:r>
          </a:p>
          <a:p>
            <a:r>
              <a:rPr lang="en-US" dirty="0"/>
              <a:t>Periodic Inspections apply to individual equipment where the damage is random, hidden and has no side effects, e.g. internal corrosion of pressure vessels for example. Optimization of inspection budgets is an ongoing challenge at industrial plants, as a matter of balancing costs and risks in the environment of unknowns.</a:t>
            </a:r>
            <a:endParaRPr lang="en-AU" dirty="0"/>
          </a:p>
        </p:txBody>
      </p:sp>
      <p:sp>
        <p:nvSpPr>
          <p:cNvPr id="4" name="Slide Number Placeholder 3"/>
          <p:cNvSpPr>
            <a:spLocks noGrp="1"/>
          </p:cNvSpPr>
          <p:nvPr>
            <p:ph type="sldNum" sz="quarter" idx="10"/>
          </p:nvPr>
        </p:nvSpPr>
        <p:spPr/>
        <p:txBody>
          <a:bodyPr/>
          <a:lstStyle/>
          <a:p>
            <a:fld id="{08BDB3B6-E07A-4EA6-93ED-ACA16A2AA4F5}" type="slidenum">
              <a:rPr lang="en-AU" smtClean="0"/>
              <a:t>10</a:t>
            </a:fld>
            <a:endParaRPr lang="en-AU"/>
          </a:p>
        </p:txBody>
      </p:sp>
    </p:spTree>
    <p:extLst>
      <p:ext uri="{BB962C8B-B14F-4D97-AF65-F5344CB8AC3E}">
        <p14:creationId xmlns:p14="http://schemas.microsoft.com/office/powerpoint/2010/main" val="4279336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from high level considerations on why risk management quality is important for asset management success.</a:t>
            </a:r>
          </a:p>
          <a:p>
            <a:r>
              <a:rPr lang="en-US" dirty="0"/>
              <a:t>Consider why equipment failure risks are a major threat to the plant business goals.</a:t>
            </a:r>
          </a:p>
          <a:p>
            <a:r>
              <a:rPr lang="en-US" dirty="0"/>
              <a:t>We will see who is interacting in the risk management loop.</a:t>
            </a:r>
          </a:p>
          <a:p>
            <a:r>
              <a:rPr lang="en-US" dirty="0"/>
              <a:t>Next we will assemble three ‘puzzles’ to see the past, present and future of the risk management process.</a:t>
            </a:r>
          </a:p>
          <a:p>
            <a:r>
              <a:rPr lang="en-US" dirty="0"/>
              <a:t>I will show our proposed solution in more technical detail.</a:t>
            </a:r>
          </a:p>
          <a:p>
            <a:r>
              <a:rPr lang="en-US" dirty="0"/>
              <a:t>We will also review the</a:t>
            </a:r>
            <a:r>
              <a:rPr lang="en-US" baseline="0" dirty="0"/>
              <a:t> perspectives of</a:t>
            </a:r>
            <a:r>
              <a:rPr lang="en-US" dirty="0"/>
              <a:t> advanced integrity monitoring tools in this context.</a:t>
            </a:r>
          </a:p>
          <a:p>
            <a:r>
              <a:rPr lang="en-US" dirty="0"/>
              <a:t>This sequence will outline a truly Upgraded Integrity Management framework suitable for a range of industries and disciplines.</a:t>
            </a:r>
          </a:p>
        </p:txBody>
      </p:sp>
      <p:sp>
        <p:nvSpPr>
          <p:cNvPr id="4" name="Slide Number Placeholder 3"/>
          <p:cNvSpPr>
            <a:spLocks noGrp="1"/>
          </p:cNvSpPr>
          <p:nvPr>
            <p:ph type="sldNum" sz="quarter" idx="10"/>
          </p:nvPr>
        </p:nvSpPr>
        <p:spPr/>
        <p:txBody>
          <a:bodyPr/>
          <a:lstStyle/>
          <a:p>
            <a:fld id="{08BDB3B6-E07A-4EA6-93ED-ACA16A2AA4F5}" type="slidenum">
              <a:rPr lang="en-AU" smtClean="0"/>
              <a:t>11</a:t>
            </a:fld>
            <a:endParaRPr lang="en-AU"/>
          </a:p>
        </p:txBody>
      </p:sp>
    </p:spTree>
    <p:extLst>
      <p:ext uri="{BB962C8B-B14F-4D97-AF65-F5344CB8AC3E}">
        <p14:creationId xmlns:p14="http://schemas.microsoft.com/office/powerpoint/2010/main" val="226049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major parties participating in the risk management loop: client, inspection contractor and integrity analysis contractor.</a:t>
            </a:r>
          </a:p>
          <a:p>
            <a:r>
              <a:rPr lang="en-US" dirty="0"/>
              <a:t>‘Client’ refers to the management and financial personnel of the risk owner.</a:t>
            </a:r>
          </a:p>
          <a:p>
            <a:r>
              <a:rPr lang="en-US" dirty="0"/>
              <a:t>Introducing new technologies (such as asset management, advanced NDT, live CM) requires substantiation of added costs within the client teams.</a:t>
            </a:r>
          </a:p>
          <a:p>
            <a:r>
              <a:rPr lang="en-US" dirty="0"/>
              <a:t>In this way, there should be an additional value obtained from the collected integrity data as the output of the analysis stage.</a:t>
            </a:r>
          </a:p>
          <a:p>
            <a:r>
              <a:rPr lang="en-US" dirty="0"/>
              <a:t>That additional value should ultimately be in a form of a clear cost/benefit analysis  suitable for financial teams decision making.</a:t>
            </a:r>
          </a:p>
          <a:p>
            <a:r>
              <a:rPr lang="en-US" dirty="0"/>
              <a:t>Thus, an attempt to implement new technologies without a clear financial justification has a little chance of success.</a:t>
            </a:r>
          </a:p>
          <a:p>
            <a:r>
              <a:rPr lang="en-US" dirty="0"/>
              <a:t>Now we will assemble three puzzles showing this interaction in the past, present and future.</a:t>
            </a:r>
          </a:p>
        </p:txBody>
      </p:sp>
      <p:sp>
        <p:nvSpPr>
          <p:cNvPr id="4" name="Slide Number Placeholder 3"/>
          <p:cNvSpPr>
            <a:spLocks noGrp="1"/>
          </p:cNvSpPr>
          <p:nvPr>
            <p:ph type="sldNum" sz="quarter" idx="10"/>
          </p:nvPr>
        </p:nvSpPr>
        <p:spPr/>
        <p:txBody>
          <a:bodyPr/>
          <a:lstStyle/>
          <a:p>
            <a:fld id="{08BDB3B6-E07A-4EA6-93ED-ACA16A2AA4F5}" type="slidenum">
              <a:rPr lang="en-AU" smtClean="0"/>
              <a:t>2</a:t>
            </a:fld>
            <a:endParaRPr lang="en-AU"/>
          </a:p>
        </p:txBody>
      </p:sp>
    </p:spTree>
    <p:extLst>
      <p:ext uri="{BB962C8B-B14F-4D97-AF65-F5344CB8AC3E}">
        <p14:creationId xmlns:p14="http://schemas.microsoft.com/office/powerpoint/2010/main" val="299165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the</a:t>
            </a:r>
            <a:r>
              <a:rPr lang="en-US" baseline="0" dirty="0"/>
              <a:t> risk management loop was firstly addressed using a statutory inspection regime.</a:t>
            </a:r>
            <a:endParaRPr lang="en-US" dirty="0"/>
          </a:p>
          <a:p>
            <a:r>
              <a:rPr lang="en-US" dirty="0"/>
              <a:t>If we flatten</a:t>
            </a:r>
            <a:r>
              <a:rPr lang="en-US" baseline="0" dirty="0"/>
              <a:t> the risk management wheel into a straight line, we will see such a sequence of elements.</a:t>
            </a:r>
            <a:endParaRPr lang="en-US" dirty="0"/>
          </a:p>
          <a:p>
            <a:r>
              <a:rPr lang="en-US" dirty="0"/>
              <a:t>Legislative requirements do set minimum requirements for assuring the plant operation safety.</a:t>
            </a:r>
          </a:p>
          <a:p>
            <a:r>
              <a:rPr lang="en-US" dirty="0"/>
              <a:t>In our context, these are the fixed inspection</a:t>
            </a:r>
            <a:r>
              <a:rPr lang="en-US" baseline="0" dirty="0"/>
              <a:t> frequencies applicable to various equipment types.</a:t>
            </a:r>
          </a:p>
          <a:p>
            <a:r>
              <a:rPr lang="en-US" baseline="0" dirty="0"/>
              <a:t>Visual inspections are typically used to address this requirement, and provide qualitative conclusions on the equipment condition.</a:t>
            </a:r>
            <a:endParaRPr lang="en-US" dirty="0"/>
          </a:p>
          <a:p>
            <a:r>
              <a:rPr lang="en-US" dirty="0"/>
              <a:t>The downside of the visuals is the requirement to shutdown and clean the equipment, meaning a plant shutdown for inspection purposes.</a:t>
            </a:r>
          </a:p>
          <a:p>
            <a:r>
              <a:rPr lang="en-US" dirty="0"/>
              <a:t>Since the equipment has been inspected, KPIs are populated and a statutory compliance is achieved.</a:t>
            </a:r>
          </a:p>
          <a:p>
            <a:r>
              <a:rPr lang="en-US" dirty="0"/>
              <a:t>The message</a:t>
            </a:r>
            <a:r>
              <a:rPr lang="en-US" baseline="0" dirty="0"/>
              <a:t> from this slide is that the statutory regime doesn’t provide sufficient numeric inputs for Asset Management,</a:t>
            </a:r>
          </a:p>
          <a:p>
            <a:r>
              <a:rPr lang="en-US" baseline="0" dirty="0"/>
              <a:t>and doesn’t require advanced Condition Monitoring or NDT tools, except for Fitness For Service situations. </a:t>
            </a:r>
            <a:endParaRPr lang="en-US" dirty="0"/>
          </a:p>
          <a:p>
            <a:r>
              <a:rPr lang="en-US" dirty="0"/>
              <a:t>Luckily, this situation often belongs to the past times, as inspecting such a size plant at the fixed regime would require a continuous shutdown.</a:t>
            </a:r>
          </a:p>
          <a:p>
            <a:endParaRPr lang="en-AU" dirty="0"/>
          </a:p>
        </p:txBody>
      </p:sp>
      <p:sp>
        <p:nvSpPr>
          <p:cNvPr id="4" name="Slide Number Placeholder 3"/>
          <p:cNvSpPr>
            <a:spLocks noGrp="1"/>
          </p:cNvSpPr>
          <p:nvPr>
            <p:ph type="sldNum" sz="quarter" idx="10"/>
          </p:nvPr>
        </p:nvSpPr>
        <p:spPr/>
        <p:txBody>
          <a:bodyPr/>
          <a:lstStyle/>
          <a:p>
            <a:fld id="{08BDB3B6-E07A-4EA6-93ED-ACA16A2AA4F5}" type="slidenum">
              <a:rPr lang="en-AU" smtClean="0"/>
              <a:t>3</a:t>
            </a:fld>
            <a:endParaRPr lang="en-AU"/>
          </a:p>
        </p:txBody>
      </p:sp>
    </p:spTree>
    <p:extLst>
      <p:ext uri="{BB962C8B-B14F-4D97-AF65-F5344CB8AC3E}">
        <p14:creationId xmlns:p14="http://schemas.microsoft.com/office/powerpoint/2010/main" val="30389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statutory</a:t>
            </a:r>
            <a:r>
              <a:rPr lang="en-US" baseline="0" dirty="0"/>
              <a:t> regime shortcomings drove its evolution into the RBI (Risk Based Inspection) planning.</a:t>
            </a:r>
            <a:endParaRPr lang="en-US" dirty="0"/>
          </a:p>
          <a:p>
            <a:r>
              <a:rPr lang="en-US" dirty="0"/>
              <a:t>Focused on optimizing the inspection frequencies and budgets of individual equipment.</a:t>
            </a:r>
          </a:p>
          <a:p>
            <a:r>
              <a:rPr lang="en-US" dirty="0"/>
              <a:t>The process starts and ends with the risk owner’s risk matrix, which is nearly mandatory in a modern hazardous plant risk management.</a:t>
            </a:r>
          </a:p>
          <a:p>
            <a:r>
              <a:rPr lang="en-US" dirty="0"/>
              <a:t>Basic inspection tools are used to collect ‘worst case’ damage data across higher risk equipment, leaving lower risks for later.</a:t>
            </a:r>
          </a:p>
          <a:p>
            <a:r>
              <a:rPr lang="en-US" dirty="0"/>
              <a:t>The constant RL estimates are made from the worst case corrosion data and are then mapped into  the risk matrix. </a:t>
            </a:r>
          </a:p>
          <a:p>
            <a:r>
              <a:rPr lang="en-US" dirty="0"/>
              <a:t>These ratings are dimensionless and so is the estimated risk level of a relative and comparative nature.</a:t>
            </a:r>
          </a:p>
          <a:p>
            <a:r>
              <a:rPr lang="en-US" dirty="0"/>
              <a:t>There is no output of risk cost and safety exposure versus time, due to unknown failure probabilities. This is the present situation.</a:t>
            </a:r>
          </a:p>
          <a:p>
            <a:r>
              <a:rPr lang="en-US" dirty="0"/>
              <a:t>Therefore, the asset management framework is not provided</a:t>
            </a:r>
            <a:r>
              <a:rPr lang="en-US" baseline="0" dirty="0"/>
              <a:t> with a cost/benefit data,</a:t>
            </a:r>
          </a:p>
          <a:p>
            <a:r>
              <a:rPr lang="en-US" baseline="0" dirty="0"/>
              <a:t>and the advanced CM tools are, again, deployed mostly in Fitness for Service scenarios, which are infrequent.</a:t>
            </a:r>
          </a:p>
          <a:p>
            <a:r>
              <a:rPr lang="en-US" baseline="0" dirty="0"/>
              <a:t>This is the present practice in </a:t>
            </a:r>
            <a:r>
              <a:rPr lang="en-US" baseline="0" dirty="0" err="1"/>
              <a:t>oil&amp;gas</a:t>
            </a:r>
            <a:r>
              <a:rPr lang="en-US" baseline="0" dirty="0"/>
              <a:t> industry, which can be upgraded to probabilistic risk and cost/benefit assessments using our methodology.</a:t>
            </a:r>
          </a:p>
          <a:p>
            <a:endParaRPr lang="en-US" dirty="0"/>
          </a:p>
        </p:txBody>
      </p:sp>
      <p:sp>
        <p:nvSpPr>
          <p:cNvPr id="4" name="Slide Number Placeholder 3"/>
          <p:cNvSpPr>
            <a:spLocks noGrp="1"/>
          </p:cNvSpPr>
          <p:nvPr>
            <p:ph type="sldNum" sz="quarter" idx="10"/>
          </p:nvPr>
        </p:nvSpPr>
        <p:spPr/>
        <p:txBody>
          <a:bodyPr/>
          <a:lstStyle/>
          <a:p>
            <a:fld id="{08BDB3B6-E07A-4EA6-93ED-ACA16A2AA4F5}" type="slidenum">
              <a:rPr lang="en-AU" smtClean="0"/>
              <a:t>4</a:t>
            </a:fld>
            <a:endParaRPr lang="en-AU"/>
          </a:p>
        </p:txBody>
      </p:sp>
    </p:spTree>
    <p:extLst>
      <p:ext uri="{BB962C8B-B14F-4D97-AF65-F5344CB8AC3E}">
        <p14:creationId xmlns:p14="http://schemas.microsoft.com/office/powerpoint/2010/main" val="166395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again, a loop of risk management which starts and ends with cost/benefit considerations.</a:t>
            </a:r>
          </a:p>
          <a:p>
            <a:r>
              <a:rPr lang="en-US" dirty="0"/>
              <a:t>The shown cost/benefit graph is fully compatible to sustain business decisions in equipment integrity.</a:t>
            </a:r>
          </a:p>
          <a:p>
            <a:r>
              <a:rPr lang="en-US" dirty="0"/>
              <a:t>What we do is providing the blue cure,</a:t>
            </a:r>
            <a:r>
              <a:rPr lang="en-US" baseline="0" dirty="0"/>
              <a:t> the Risk cost curve to asset managers and client teams.</a:t>
            </a:r>
          </a:p>
          <a:p>
            <a:r>
              <a:rPr lang="en-US" baseline="0" dirty="0"/>
              <a:t>This blue curve originates from a statistical analysis of evidential integrity data.</a:t>
            </a:r>
          </a:p>
          <a:p>
            <a:r>
              <a:rPr lang="en-US" dirty="0"/>
              <a:t>This analysis itself enables the inspection qualification, inspection coverage conclusions, and inspection tools recommendations.</a:t>
            </a:r>
          </a:p>
          <a:p>
            <a:r>
              <a:rPr lang="en-US" dirty="0"/>
              <a:t>The statistical data plots are next converted in the individual failure probabilities, which are fed into the cost/benefit analysis.</a:t>
            </a:r>
          </a:p>
          <a:p>
            <a:r>
              <a:rPr lang="en-US" dirty="0"/>
              <a:t>We can</a:t>
            </a:r>
            <a:r>
              <a:rPr lang="en-US" baseline="0" dirty="0"/>
              <a:t> also establish the time instance of safety limits breach using this methodology (refer the red circle) and assure a genuine safety compliance.</a:t>
            </a:r>
            <a:endParaRPr lang="en-US" dirty="0"/>
          </a:p>
          <a:p>
            <a:r>
              <a:rPr lang="en-US" dirty="0"/>
              <a:t>Such a risk management process matches the capabilities of AM and advanced CM, thanks to the upgraded analysis element.</a:t>
            </a:r>
          </a:p>
          <a:p>
            <a:r>
              <a:rPr lang="en-US" dirty="0"/>
              <a:t>This loop might be seen as a technology of the future, but it ready for application today.</a:t>
            </a:r>
          </a:p>
        </p:txBody>
      </p:sp>
      <p:sp>
        <p:nvSpPr>
          <p:cNvPr id="4" name="Slide Number Placeholder 3"/>
          <p:cNvSpPr>
            <a:spLocks noGrp="1"/>
          </p:cNvSpPr>
          <p:nvPr>
            <p:ph type="sldNum" sz="quarter" idx="10"/>
          </p:nvPr>
        </p:nvSpPr>
        <p:spPr/>
        <p:txBody>
          <a:bodyPr/>
          <a:lstStyle/>
          <a:p>
            <a:fld id="{08BDB3B6-E07A-4EA6-93ED-ACA16A2AA4F5}" type="slidenum">
              <a:rPr lang="en-AU" smtClean="0"/>
              <a:t>5</a:t>
            </a:fld>
            <a:endParaRPr lang="en-AU"/>
          </a:p>
        </p:txBody>
      </p:sp>
    </p:spTree>
    <p:extLst>
      <p:ext uri="{BB962C8B-B14F-4D97-AF65-F5344CB8AC3E}">
        <p14:creationId xmlns:p14="http://schemas.microsoft.com/office/powerpoint/2010/main" val="162074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mentioned coverage issue is that the whole equipment surface is financially prohibitive to inspect.</a:t>
            </a:r>
          </a:p>
          <a:p>
            <a:r>
              <a:rPr lang="en-US" dirty="0"/>
              <a:t>Therefore suspicious locations are chosen by a non-intrusive inspection planning as a matter of sampling approach.</a:t>
            </a:r>
          </a:p>
          <a:p>
            <a:r>
              <a:rPr lang="en-US" dirty="0"/>
              <a:t>Getting back to the present RBI, one worst data point is selected for a further analysis.</a:t>
            </a:r>
          </a:p>
          <a:p>
            <a:r>
              <a:rPr lang="en-US" dirty="0"/>
              <a:t>Question: Imagine, we have performed an advanced NDT inspection instead, but still with a worst data point output. Did we add value?</a:t>
            </a:r>
          </a:p>
          <a:p>
            <a:r>
              <a:rPr lang="en-US" dirty="0"/>
              <a:t>Therefore, all additional and more precise data should be used in the risk assessment, by applying a statistical plotting.</a:t>
            </a:r>
          </a:p>
          <a:p>
            <a:r>
              <a:rPr lang="en-US" dirty="0"/>
              <a:t>Here, the green curve refers to the manufacture born wall thickness variation, and the red curve to the actual corrosion instances.</a:t>
            </a:r>
          </a:p>
          <a:p>
            <a:r>
              <a:rPr lang="en-US" dirty="0"/>
              <a:t>Next we superimpose the load spectrum over the structural resistance spectrum, and their product is the current </a:t>
            </a:r>
            <a:r>
              <a:rPr lang="en-US" dirty="0" err="1"/>
              <a:t>PoF</a:t>
            </a:r>
            <a:r>
              <a:rPr lang="en-US" dirty="0"/>
              <a:t>.</a:t>
            </a:r>
          </a:p>
          <a:p>
            <a:r>
              <a:rPr lang="en-US" dirty="0"/>
              <a:t>As the corrosion progresses, the yellow overlap increases, and so does the </a:t>
            </a:r>
            <a:r>
              <a:rPr lang="en-US" dirty="0" err="1"/>
              <a:t>PoF</a:t>
            </a:r>
            <a:r>
              <a:rPr lang="en-US" dirty="0"/>
              <a:t> projection to the future.</a:t>
            </a:r>
          </a:p>
          <a:p>
            <a:r>
              <a:rPr lang="en-US" dirty="0"/>
              <a:t>This step is already sufficient to identify a safety limit breach instance, and thus – the time span for risk controls deployment.</a:t>
            </a:r>
          </a:p>
          <a:p>
            <a:r>
              <a:rPr lang="en-US" dirty="0"/>
              <a:t>And finally, convert the </a:t>
            </a:r>
            <a:r>
              <a:rPr lang="en-US" dirty="0" err="1"/>
              <a:t>PoF</a:t>
            </a:r>
            <a:r>
              <a:rPr lang="en-US" dirty="0"/>
              <a:t> into the risk cost sought by the client teams and AM practitioners.</a:t>
            </a:r>
          </a:p>
          <a:p>
            <a:r>
              <a:rPr lang="en-US" dirty="0"/>
              <a:t>The risk cost versus time is now quantified and provides a seamless input into the analysis of costs, benefits and risk control options.</a:t>
            </a:r>
            <a:endParaRPr lang="en-AU" dirty="0"/>
          </a:p>
        </p:txBody>
      </p:sp>
      <p:sp>
        <p:nvSpPr>
          <p:cNvPr id="4" name="Slide Number Placeholder 3"/>
          <p:cNvSpPr>
            <a:spLocks noGrp="1"/>
          </p:cNvSpPr>
          <p:nvPr>
            <p:ph type="sldNum" sz="quarter" idx="10"/>
          </p:nvPr>
        </p:nvSpPr>
        <p:spPr/>
        <p:txBody>
          <a:bodyPr/>
          <a:lstStyle/>
          <a:p>
            <a:fld id="{08BDB3B6-E07A-4EA6-93ED-ACA16A2AA4F5}" type="slidenum">
              <a:rPr lang="en-AU" smtClean="0"/>
              <a:t>6</a:t>
            </a:fld>
            <a:endParaRPr lang="en-AU"/>
          </a:p>
        </p:txBody>
      </p:sp>
    </p:spTree>
    <p:extLst>
      <p:ext uri="{BB962C8B-B14F-4D97-AF65-F5344CB8AC3E}">
        <p14:creationId xmlns:p14="http://schemas.microsoft.com/office/powerpoint/2010/main" val="367232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this technical part, what analysis workflow we propose to renovate the risk management loop:</a:t>
            </a:r>
          </a:p>
          <a:p>
            <a:r>
              <a:rPr lang="en-US" dirty="0"/>
              <a:t>Statistical analysis of inspection data tells us much about the integrity condition, inspection anomalies and representativeness.</a:t>
            </a:r>
          </a:p>
          <a:p>
            <a:r>
              <a:rPr lang="en-US" dirty="0"/>
              <a:t>This analysis enables equipment individual </a:t>
            </a:r>
            <a:r>
              <a:rPr lang="en-US" dirty="0" err="1"/>
              <a:t>PoF</a:t>
            </a:r>
            <a:r>
              <a:rPr lang="en-US" dirty="0"/>
              <a:t> estimates, directly converted into the cost and safety implications in the future.</a:t>
            </a:r>
          </a:p>
          <a:p>
            <a:r>
              <a:rPr lang="en-US" dirty="0"/>
              <a:t>On these grounds, risk control options are selected from the cost/benefit standpoint, including advanced CM where required.</a:t>
            </a:r>
          </a:p>
          <a:p>
            <a:r>
              <a:rPr lang="en-US" dirty="0"/>
              <a:t>The loop turns around, and the recommended risk controls are deployed to refine the risk estimates as a matter of AM decisions support.</a:t>
            </a:r>
          </a:p>
          <a:p>
            <a:r>
              <a:rPr lang="en-US" dirty="0"/>
              <a:t>This integrity analysis method is holistic, is applicable in any industry to a wide range of integrity problems and paves the way to the new integrity future. </a:t>
            </a:r>
          </a:p>
          <a:p>
            <a:r>
              <a:rPr lang="en-US" dirty="0"/>
              <a:t>You are very welcome to take this journey with us. We are looking for co-thinkers to support their</a:t>
            </a:r>
            <a:r>
              <a:rPr lang="en-US" baseline="0" dirty="0"/>
              <a:t> efforts of implementing new technologies.</a:t>
            </a:r>
            <a:endParaRPr lang="en-US" dirty="0"/>
          </a:p>
          <a:p>
            <a:endParaRPr lang="en-AU" dirty="0"/>
          </a:p>
        </p:txBody>
      </p:sp>
      <p:sp>
        <p:nvSpPr>
          <p:cNvPr id="4" name="Slide Number Placeholder 3"/>
          <p:cNvSpPr>
            <a:spLocks noGrp="1"/>
          </p:cNvSpPr>
          <p:nvPr>
            <p:ph type="sldNum" sz="quarter" idx="10"/>
          </p:nvPr>
        </p:nvSpPr>
        <p:spPr/>
        <p:txBody>
          <a:bodyPr/>
          <a:lstStyle/>
          <a:p>
            <a:fld id="{08BDB3B6-E07A-4EA6-93ED-ACA16A2AA4F5}" type="slidenum">
              <a:rPr lang="en-AU" smtClean="0"/>
              <a:t>7</a:t>
            </a:fld>
            <a:endParaRPr lang="en-AU"/>
          </a:p>
        </p:txBody>
      </p:sp>
    </p:spTree>
    <p:extLst>
      <p:ext uri="{BB962C8B-B14F-4D97-AF65-F5344CB8AC3E}">
        <p14:creationId xmlns:p14="http://schemas.microsoft.com/office/powerpoint/2010/main" val="93293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feel free to leave a message at our website or email the address provided in the more detailed conference paper.</a:t>
            </a:r>
          </a:p>
          <a:p>
            <a:r>
              <a:rPr lang="en-US" dirty="0"/>
              <a:t>We also have a secure integrity data portal to enable the above workflow with flexible roles and paperless features.</a:t>
            </a:r>
          </a:p>
          <a:p>
            <a:r>
              <a:rPr lang="en-US" dirty="0"/>
              <a:t>Thank you for attention and I hope that we offered some value for your decision making. </a:t>
            </a:r>
          </a:p>
          <a:p>
            <a:endParaRPr lang="en-AU" dirty="0"/>
          </a:p>
        </p:txBody>
      </p:sp>
      <p:sp>
        <p:nvSpPr>
          <p:cNvPr id="4" name="Slide Number Placeholder 3"/>
          <p:cNvSpPr>
            <a:spLocks noGrp="1"/>
          </p:cNvSpPr>
          <p:nvPr>
            <p:ph type="sldNum" sz="quarter" idx="10"/>
          </p:nvPr>
        </p:nvSpPr>
        <p:spPr/>
        <p:txBody>
          <a:bodyPr/>
          <a:lstStyle/>
          <a:p>
            <a:fld id="{08BDB3B6-E07A-4EA6-93ED-ACA16A2AA4F5}" type="slidenum">
              <a:rPr lang="en-AU" smtClean="0"/>
              <a:t>8</a:t>
            </a:fld>
            <a:endParaRPr lang="en-AU"/>
          </a:p>
        </p:txBody>
      </p:sp>
    </p:spTree>
    <p:extLst>
      <p:ext uri="{BB962C8B-B14F-4D97-AF65-F5344CB8AC3E}">
        <p14:creationId xmlns:p14="http://schemas.microsoft.com/office/powerpoint/2010/main" val="4147446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decisions are made according to their business goals.</a:t>
            </a:r>
          </a:p>
          <a:p>
            <a:r>
              <a:rPr lang="en-US" dirty="0"/>
              <a:t>Business goals</a:t>
            </a:r>
            <a:r>
              <a:rPr lang="en-US" baseline="0" dirty="0"/>
              <a:t> may vary, but commonly these are </a:t>
            </a:r>
            <a:r>
              <a:rPr lang="en-US" dirty="0"/>
              <a:t>getting most from the plant equipment while maintaining safety and financial risks at tolerable levels.</a:t>
            </a:r>
          </a:p>
          <a:p>
            <a:r>
              <a:rPr lang="en-US" dirty="0"/>
              <a:t>Asset management process focuses on strategic measures for reaching these goals.</a:t>
            </a:r>
          </a:p>
          <a:p>
            <a:r>
              <a:rPr lang="en-US" dirty="0"/>
              <a:t>In parallel, there is a Risk management process focusing on particular risks arising from the business operation.</a:t>
            </a:r>
          </a:p>
          <a:p>
            <a:r>
              <a:rPr lang="en-US" dirty="0"/>
              <a:t>Ideally, both wheels should spin continuously during the whole life cycle of a plant.</a:t>
            </a:r>
          </a:p>
          <a:p>
            <a:r>
              <a:rPr lang="en-US" dirty="0"/>
              <a:t>In my view, the asset management process relies heavily on the risk management quality.</a:t>
            </a:r>
          </a:p>
          <a:p>
            <a:r>
              <a:rPr lang="en-US" dirty="0"/>
              <a:t>Because sudden failures of equipment will compromise the value of AM, CM and other integrity measures.</a:t>
            </a:r>
          </a:p>
          <a:p>
            <a:r>
              <a:rPr lang="en-US" dirty="0"/>
              <a:t>Let me narrow down the scope to inspections of static</a:t>
            </a:r>
            <a:r>
              <a:rPr lang="en-US" baseline="0" dirty="0"/>
              <a:t> equipment for cracking and internal corrosion,</a:t>
            </a:r>
          </a:p>
          <a:p>
            <a:r>
              <a:rPr lang="en-US" baseline="0" dirty="0"/>
              <a:t>which are perhaps the least controllable sources of failure risks.</a:t>
            </a:r>
            <a:r>
              <a:rPr lang="en-US" dirty="0"/>
              <a:t> </a:t>
            </a:r>
          </a:p>
          <a:p>
            <a:endParaRPr lang="en-AU" dirty="0"/>
          </a:p>
        </p:txBody>
      </p:sp>
      <p:sp>
        <p:nvSpPr>
          <p:cNvPr id="4" name="Slide Number Placeholder 3"/>
          <p:cNvSpPr>
            <a:spLocks noGrp="1"/>
          </p:cNvSpPr>
          <p:nvPr>
            <p:ph type="sldNum" sz="quarter" idx="10"/>
          </p:nvPr>
        </p:nvSpPr>
        <p:spPr/>
        <p:txBody>
          <a:bodyPr/>
          <a:lstStyle/>
          <a:p>
            <a:fld id="{08BDB3B6-E07A-4EA6-93ED-ACA16A2AA4F5}" type="slidenum">
              <a:rPr lang="en-AU" smtClean="0"/>
              <a:t>9</a:t>
            </a:fld>
            <a:endParaRPr lang="en-AU"/>
          </a:p>
        </p:txBody>
      </p:sp>
    </p:spTree>
    <p:extLst>
      <p:ext uri="{BB962C8B-B14F-4D97-AF65-F5344CB8AC3E}">
        <p14:creationId xmlns:p14="http://schemas.microsoft.com/office/powerpoint/2010/main" val="187031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19405BF-CCF7-4268-97D2-4D67C2FCE296}" type="datetimeFigureOut">
              <a:rPr lang="en-AU" smtClean="0"/>
              <a:t>10/06/2021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B364DC-F342-4F3B-93E9-BB9AC9BA8479}" type="slidenum">
              <a:rPr lang="en-AU" smtClean="0"/>
              <a:t>‹#›</a:t>
            </a:fld>
            <a:endParaRPr lang="en-AU"/>
          </a:p>
        </p:txBody>
      </p:sp>
    </p:spTree>
    <p:extLst>
      <p:ext uri="{BB962C8B-B14F-4D97-AF65-F5344CB8AC3E}">
        <p14:creationId xmlns:p14="http://schemas.microsoft.com/office/powerpoint/2010/main" val="366442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19405BF-CCF7-4268-97D2-4D67C2FCE296}" type="datetimeFigureOut">
              <a:rPr lang="en-AU" smtClean="0"/>
              <a:t>10/06/2021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B364DC-F342-4F3B-93E9-BB9AC9BA8479}" type="slidenum">
              <a:rPr lang="en-AU" smtClean="0"/>
              <a:t>‹#›</a:t>
            </a:fld>
            <a:endParaRPr lang="en-AU"/>
          </a:p>
        </p:txBody>
      </p:sp>
    </p:spTree>
    <p:extLst>
      <p:ext uri="{BB962C8B-B14F-4D97-AF65-F5344CB8AC3E}">
        <p14:creationId xmlns:p14="http://schemas.microsoft.com/office/powerpoint/2010/main" val="16582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19405BF-CCF7-4268-97D2-4D67C2FCE296}" type="datetimeFigureOut">
              <a:rPr lang="en-AU" smtClean="0"/>
              <a:t>10/06/2021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B364DC-F342-4F3B-93E9-BB9AC9BA8479}" type="slidenum">
              <a:rPr lang="en-AU" smtClean="0"/>
              <a:t>‹#›</a:t>
            </a:fld>
            <a:endParaRPr lang="en-AU"/>
          </a:p>
        </p:txBody>
      </p:sp>
    </p:spTree>
    <p:extLst>
      <p:ext uri="{BB962C8B-B14F-4D97-AF65-F5344CB8AC3E}">
        <p14:creationId xmlns:p14="http://schemas.microsoft.com/office/powerpoint/2010/main" val="219897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19405BF-CCF7-4268-97D2-4D67C2FCE296}" type="datetimeFigureOut">
              <a:rPr lang="en-AU" smtClean="0"/>
              <a:t>10/06/2021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B364DC-F342-4F3B-93E9-BB9AC9BA8479}" type="slidenum">
              <a:rPr lang="en-AU" smtClean="0"/>
              <a:t>‹#›</a:t>
            </a:fld>
            <a:endParaRPr lang="en-AU"/>
          </a:p>
        </p:txBody>
      </p:sp>
    </p:spTree>
    <p:extLst>
      <p:ext uri="{BB962C8B-B14F-4D97-AF65-F5344CB8AC3E}">
        <p14:creationId xmlns:p14="http://schemas.microsoft.com/office/powerpoint/2010/main" val="262405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9405BF-CCF7-4268-97D2-4D67C2FCE296}" type="datetimeFigureOut">
              <a:rPr lang="en-AU" smtClean="0"/>
              <a:t>10/06/2021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B364DC-F342-4F3B-93E9-BB9AC9BA8479}" type="slidenum">
              <a:rPr lang="en-AU" smtClean="0"/>
              <a:t>‹#›</a:t>
            </a:fld>
            <a:endParaRPr lang="en-AU"/>
          </a:p>
        </p:txBody>
      </p:sp>
    </p:spTree>
    <p:extLst>
      <p:ext uri="{BB962C8B-B14F-4D97-AF65-F5344CB8AC3E}">
        <p14:creationId xmlns:p14="http://schemas.microsoft.com/office/powerpoint/2010/main" val="27111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19405BF-CCF7-4268-97D2-4D67C2FCE296}" type="datetimeFigureOut">
              <a:rPr lang="en-AU" smtClean="0"/>
              <a:t>10/06/2021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B364DC-F342-4F3B-93E9-BB9AC9BA8479}" type="slidenum">
              <a:rPr lang="en-AU" smtClean="0"/>
              <a:t>‹#›</a:t>
            </a:fld>
            <a:endParaRPr lang="en-AU"/>
          </a:p>
        </p:txBody>
      </p:sp>
    </p:spTree>
    <p:extLst>
      <p:ext uri="{BB962C8B-B14F-4D97-AF65-F5344CB8AC3E}">
        <p14:creationId xmlns:p14="http://schemas.microsoft.com/office/powerpoint/2010/main" val="269352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19405BF-CCF7-4268-97D2-4D67C2FCE296}" type="datetimeFigureOut">
              <a:rPr lang="en-AU" smtClean="0"/>
              <a:t>10/06/2021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9B364DC-F342-4F3B-93E9-BB9AC9BA8479}" type="slidenum">
              <a:rPr lang="en-AU" smtClean="0"/>
              <a:t>‹#›</a:t>
            </a:fld>
            <a:endParaRPr lang="en-AU"/>
          </a:p>
        </p:txBody>
      </p:sp>
    </p:spTree>
    <p:extLst>
      <p:ext uri="{BB962C8B-B14F-4D97-AF65-F5344CB8AC3E}">
        <p14:creationId xmlns:p14="http://schemas.microsoft.com/office/powerpoint/2010/main" val="321574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19405BF-CCF7-4268-97D2-4D67C2FCE296}" type="datetimeFigureOut">
              <a:rPr lang="en-AU" smtClean="0"/>
              <a:t>10/06/2021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9B364DC-F342-4F3B-93E9-BB9AC9BA8479}" type="slidenum">
              <a:rPr lang="en-AU" smtClean="0"/>
              <a:t>‹#›</a:t>
            </a:fld>
            <a:endParaRPr lang="en-AU"/>
          </a:p>
        </p:txBody>
      </p:sp>
    </p:spTree>
    <p:extLst>
      <p:ext uri="{BB962C8B-B14F-4D97-AF65-F5344CB8AC3E}">
        <p14:creationId xmlns:p14="http://schemas.microsoft.com/office/powerpoint/2010/main" val="76442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405BF-CCF7-4268-97D2-4D67C2FCE296}" type="datetimeFigureOut">
              <a:rPr lang="en-AU" smtClean="0"/>
              <a:t>10/06/2021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9B364DC-F342-4F3B-93E9-BB9AC9BA8479}" type="slidenum">
              <a:rPr lang="en-AU" smtClean="0"/>
              <a:t>‹#›</a:t>
            </a:fld>
            <a:endParaRPr lang="en-AU"/>
          </a:p>
        </p:txBody>
      </p:sp>
    </p:spTree>
    <p:extLst>
      <p:ext uri="{BB962C8B-B14F-4D97-AF65-F5344CB8AC3E}">
        <p14:creationId xmlns:p14="http://schemas.microsoft.com/office/powerpoint/2010/main" val="414681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9405BF-CCF7-4268-97D2-4D67C2FCE296}" type="datetimeFigureOut">
              <a:rPr lang="en-AU" smtClean="0"/>
              <a:t>10/06/2021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B364DC-F342-4F3B-93E9-BB9AC9BA8479}" type="slidenum">
              <a:rPr lang="en-AU" smtClean="0"/>
              <a:t>‹#›</a:t>
            </a:fld>
            <a:endParaRPr lang="en-AU"/>
          </a:p>
        </p:txBody>
      </p:sp>
    </p:spTree>
    <p:extLst>
      <p:ext uri="{BB962C8B-B14F-4D97-AF65-F5344CB8AC3E}">
        <p14:creationId xmlns:p14="http://schemas.microsoft.com/office/powerpoint/2010/main" val="128334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9405BF-CCF7-4268-97D2-4D67C2FCE296}" type="datetimeFigureOut">
              <a:rPr lang="en-AU" smtClean="0"/>
              <a:t>10/06/2021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B364DC-F342-4F3B-93E9-BB9AC9BA8479}" type="slidenum">
              <a:rPr lang="en-AU" smtClean="0"/>
              <a:t>‹#›</a:t>
            </a:fld>
            <a:endParaRPr lang="en-AU"/>
          </a:p>
        </p:txBody>
      </p:sp>
    </p:spTree>
    <p:extLst>
      <p:ext uri="{BB962C8B-B14F-4D97-AF65-F5344CB8AC3E}">
        <p14:creationId xmlns:p14="http://schemas.microsoft.com/office/powerpoint/2010/main" val="413246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EB4E3"/>
            </a:gs>
            <a:gs pos="100000">
              <a:srgbClr val="8EB4E3"/>
            </a:gs>
            <a:gs pos="49000">
              <a:srgbClr val="F0FF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19405BF-CCF7-4268-97D2-4D67C2FCE296}" type="datetimeFigureOut">
              <a:rPr lang="en-AU" smtClean="0"/>
              <a:t>10/06/2021</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9B364DC-F342-4F3B-93E9-BB9AC9BA8479}" type="slidenum">
              <a:rPr lang="en-AU" smtClean="0"/>
              <a:t>‹#›</a:t>
            </a:fld>
            <a:endParaRPr lang="en-AU"/>
          </a:p>
        </p:txBody>
      </p:sp>
    </p:spTree>
    <p:extLst>
      <p:ext uri="{BB962C8B-B14F-4D97-AF65-F5344CB8AC3E}">
        <p14:creationId xmlns:p14="http://schemas.microsoft.com/office/powerpoint/2010/main" val="734052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quanty.com.au/" TargetMode="External"/><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hyperlink" Target="http://www.quanty.com.au/" TargetMode="External"/><Relationship Id="rId7" Type="http://schemas.openxmlformats.org/officeDocument/2006/relationships/chart" Target="../charts/chart1.xml"/><Relationship Id="rId12"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diagramColors" Target="../diagrams/colors10.xml"/><Relationship Id="rId5" Type="http://schemas.openxmlformats.org/officeDocument/2006/relationships/image" Target="../media/image20.png"/><Relationship Id="rId10" Type="http://schemas.openxmlformats.org/officeDocument/2006/relationships/diagramQuickStyle" Target="../diagrams/quickStyle10.xml"/><Relationship Id="rId4" Type="http://schemas.openxmlformats.org/officeDocument/2006/relationships/image" Target="../media/image1.png"/><Relationship Id="rId9"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www.quanty.com.au/"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www.quanty.com.au/" TargetMode="External"/><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png"/><Relationship Id="rId4" Type="http://schemas.openxmlformats.org/officeDocument/2006/relationships/image" Target="../media/image1.png"/><Relationship Id="rId9" Type="http://schemas.microsoft.com/office/2007/relationships/diagramDrawing" Target="../diagrams/drawing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hyperlink" Target="http://www.quanty.com.au/" TargetMode="External"/><Relationship Id="rId5" Type="http://schemas.openxmlformats.org/officeDocument/2006/relationships/diagramQuickStyle" Target="../diagrams/quickStyle3.xml"/><Relationship Id="rId10" Type="http://schemas.openxmlformats.org/officeDocument/2006/relationships/image" Target="../media/image4.png"/><Relationship Id="rId4" Type="http://schemas.openxmlformats.org/officeDocument/2006/relationships/diagramLayout" Target="../diagrams/layout3.xml"/><Relationship Id="rId9" Type="http://schemas.microsoft.com/office/2007/relationships/hdphoto" Target="../media/hdphoto1.wdp"/><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image" Target="../media/image1.png"/><Relationship Id="rId5" Type="http://schemas.openxmlformats.org/officeDocument/2006/relationships/diagramQuickStyle" Target="../diagrams/quickStyle4.xml"/><Relationship Id="rId10" Type="http://schemas.openxmlformats.org/officeDocument/2006/relationships/hyperlink" Target="http://www.quanty.com.au/" TargetMode="External"/><Relationship Id="rId4" Type="http://schemas.openxmlformats.org/officeDocument/2006/relationships/diagramLayout" Target="../diagrams/layout4.xml"/><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image" Target="../media/image11.png"/><Relationship Id="rId3" Type="http://schemas.openxmlformats.org/officeDocument/2006/relationships/hyperlink" Target="http://www.quanty.com.au/" TargetMode="External"/><Relationship Id="rId7" Type="http://schemas.openxmlformats.org/officeDocument/2006/relationships/diagramQuickStyle" Target="../diagrams/quickStyle5.xml"/><Relationship Id="rId12"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5.xml"/><Relationship Id="rId11" Type="http://schemas.openxmlformats.org/officeDocument/2006/relationships/image" Target="../media/image10.png"/><Relationship Id="rId5" Type="http://schemas.openxmlformats.org/officeDocument/2006/relationships/diagramData" Target="../diagrams/data5.xml"/><Relationship Id="rId10" Type="http://schemas.openxmlformats.org/officeDocument/2006/relationships/image" Target="../media/image9.png"/><Relationship Id="rId4" Type="http://schemas.openxmlformats.org/officeDocument/2006/relationships/image" Target="../media/image1.png"/><Relationship Id="rId9" Type="http://schemas.microsoft.com/office/2007/relationships/diagramDrawing" Target="../diagrams/drawing5.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quanty.com.au/" TargetMode="External"/><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hyperlink" Target="http://www.quanty.com.au/" TargetMode="External"/><Relationship Id="rId7" Type="http://schemas.openxmlformats.org/officeDocument/2006/relationships/diagramQuickStyle" Target="../diagrams/quickStyle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png"/><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3" Type="http://schemas.openxmlformats.org/officeDocument/2006/relationships/hyperlink" Target="http://www.quanty.com.a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3" Type="http://schemas.openxmlformats.org/officeDocument/2006/relationships/hyperlink" Target="http://www.quanty.com.au/" TargetMode="Externa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 Type="http://schemas.openxmlformats.org/officeDocument/2006/relationships/notesSlide" Target="../notesSlides/notesSlide9.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diagramDrawing" Target="../diagrams/drawing7.xml"/><Relationship Id="rId5" Type="http://schemas.openxmlformats.org/officeDocument/2006/relationships/image" Target="../media/image19.png"/><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image" Target="../media/image1.png"/><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73527"/>
          </a:xfrm>
          <a:gradFill flip="none" rotWithShape="1">
            <a:gsLst>
              <a:gs pos="0">
                <a:schemeClr val="tx1">
                  <a:lumMod val="85000"/>
                  <a:lumOff val="15000"/>
                </a:schemeClr>
              </a:gs>
              <a:gs pos="50000">
                <a:srgbClr val="003366"/>
              </a:gs>
              <a:gs pos="100000">
                <a:srgbClr val="8EB4E3"/>
              </a:gs>
            </a:gsLst>
            <a:lin ang="5400000" scaled="0"/>
            <a:tileRect/>
          </a:gradFill>
        </p:spPr>
        <p:txBody>
          <a:bodyPr>
            <a:noAutofit/>
          </a:bodyPr>
          <a:lstStyle/>
          <a:p>
            <a:pPr algn="r"/>
            <a:r>
              <a:rPr lang="en-AU" sz="3200" b="1" dirty="0">
                <a:ln>
                  <a:solidFill>
                    <a:srgbClr val="CCECFF"/>
                  </a:solidFill>
                </a:ln>
                <a:solidFill>
                  <a:srgbClr val="F8FFF3"/>
                </a:solidFill>
                <a:latin typeface="Arial" pitchFamily="34" charset="0"/>
                <a:cs typeface="Arial" pitchFamily="34" charset="0"/>
              </a:rPr>
              <a:t>Welcome</a:t>
            </a:r>
          </a:p>
        </p:txBody>
      </p:sp>
      <p:sp>
        <p:nvSpPr>
          <p:cNvPr id="5" name="Title 1"/>
          <p:cNvSpPr txBox="1">
            <a:spLocks/>
          </p:cNvSpPr>
          <p:nvPr/>
        </p:nvSpPr>
        <p:spPr>
          <a:xfrm>
            <a:off x="0" y="4569973"/>
            <a:ext cx="9144000" cy="573527"/>
          </a:xfrm>
          <a:prstGeom prst="rect">
            <a:avLst/>
          </a:prstGeom>
          <a:gradFill flip="none" rotWithShape="1">
            <a:gsLst>
              <a:gs pos="0">
                <a:schemeClr val="tx2">
                  <a:lumMod val="40000"/>
                  <a:lumOff val="60000"/>
                </a:schemeClr>
              </a:gs>
              <a:gs pos="50000">
                <a:srgbClr val="003366"/>
              </a:gs>
              <a:gs pos="100000">
                <a:schemeClr val="tx1">
                  <a:lumMod val="85000"/>
                  <a:lumOff val="15000"/>
                </a:schemeClr>
              </a:gs>
            </a:gsLst>
            <a:lin ang="5400000" scaled="0"/>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sz="2000" dirty="0">
              <a:solidFill>
                <a:schemeClr val="bg1">
                  <a:lumMod val="95000"/>
                </a:schemeClr>
              </a:solidFill>
              <a:latin typeface="Arial Rounded MT Bold" pitchFamily="34" charset="0"/>
            </a:endParaRP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0150"/>
            <a:ext cx="1946518" cy="525376"/>
          </a:xfrm>
          <a:prstGeom prst="rect">
            <a:avLst/>
          </a:prstGeom>
        </p:spPr>
      </p:pic>
      <p:sp>
        <p:nvSpPr>
          <p:cNvPr id="4" name="TextBox 3"/>
          <p:cNvSpPr txBox="1"/>
          <p:nvPr/>
        </p:nvSpPr>
        <p:spPr>
          <a:xfrm>
            <a:off x="179481" y="779716"/>
            <a:ext cx="5219121" cy="3728649"/>
          </a:xfrm>
          <a:prstGeom prst="rect">
            <a:avLst/>
          </a:prstGeom>
          <a:noFill/>
        </p:spPr>
        <p:txBody>
          <a:bodyPr wrap="none" rtlCol="0">
            <a:spAutoFit/>
          </a:bodyPr>
          <a:lstStyle/>
          <a:p>
            <a:pPr algn="ctr">
              <a:lnSpc>
                <a:spcPct val="150000"/>
              </a:lnSpc>
            </a:pPr>
            <a:r>
              <a:rPr lang="en-AU" sz="2800" dirty="0">
                <a:solidFill>
                  <a:srgbClr val="000099"/>
                </a:solidFill>
                <a:effectLst>
                  <a:outerShdw blurRad="38100" dist="38100" dir="2700000" algn="tl">
                    <a:srgbClr val="000000">
                      <a:alpha val="43137"/>
                    </a:srgbClr>
                  </a:outerShdw>
                </a:effectLst>
                <a:latin typeface="Arial" pitchFamily="34" charset="0"/>
                <a:cs typeface="Arial" pitchFamily="34" charset="0"/>
              </a:rPr>
              <a:t>Statistical Analysis</a:t>
            </a:r>
          </a:p>
          <a:p>
            <a:pPr algn="ctr">
              <a:lnSpc>
                <a:spcPct val="150000"/>
              </a:lnSpc>
            </a:pPr>
            <a:r>
              <a:rPr lang="en-AU" sz="2800" dirty="0">
                <a:solidFill>
                  <a:srgbClr val="000099"/>
                </a:solidFill>
                <a:effectLst>
                  <a:outerShdw blurRad="38100" dist="38100" dir="2700000" algn="tl">
                    <a:srgbClr val="000000">
                      <a:alpha val="43137"/>
                    </a:srgbClr>
                  </a:outerShdw>
                </a:effectLst>
                <a:latin typeface="Arial" pitchFamily="34" charset="0"/>
                <a:cs typeface="Arial" pitchFamily="34" charset="0"/>
              </a:rPr>
              <a:t>of</a:t>
            </a:r>
          </a:p>
          <a:p>
            <a:pPr algn="ctr">
              <a:lnSpc>
                <a:spcPct val="150000"/>
              </a:lnSpc>
            </a:pPr>
            <a:r>
              <a:rPr lang="en-AU" sz="2800" dirty="0">
                <a:solidFill>
                  <a:srgbClr val="000099"/>
                </a:solidFill>
                <a:effectLst>
                  <a:outerShdw blurRad="38100" dist="38100" dir="2700000" algn="tl">
                    <a:srgbClr val="000000">
                      <a:alpha val="43137"/>
                    </a:srgbClr>
                  </a:outerShdw>
                </a:effectLst>
                <a:latin typeface="Arial" pitchFamily="34" charset="0"/>
                <a:cs typeface="Arial" pitchFamily="34" charset="0"/>
              </a:rPr>
              <a:t>Inspection Data</a:t>
            </a:r>
          </a:p>
          <a:p>
            <a:pPr algn="ctr">
              <a:lnSpc>
                <a:spcPct val="150000"/>
              </a:lnSpc>
            </a:pPr>
            <a:r>
              <a:rPr lang="en-AU" sz="2800" dirty="0">
                <a:solidFill>
                  <a:srgbClr val="000099"/>
                </a:solidFill>
                <a:effectLst>
                  <a:outerShdw blurRad="38100" dist="38100" dir="2700000" algn="tl">
                    <a:srgbClr val="000000">
                      <a:alpha val="43137"/>
                    </a:srgbClr>
                  </a:outerShdw>
                </a:effectLst>
                <a:latin typeface="Arial" pitchFamily="34" charset="0"/>
                <a:cs typeface="Arial" pitchFamily="34" charset="0"/>
              </a:rPr>
              <a:t>for</a:t>
            </a:r>
          </a:p>
          <a:p>
            <a:pPr algn="ctr">
              <a:lnSpc>
                <a:spcPct val="150000"/>
              </a:lnSpc>
            </a:pPr>
            <a:r>
              <a:rPr lang="en-AU" sz="2800" dirty="0">
                <a:solidFill>
                  <a:srgbClr val="000099"/>
                </a:solidFill>
                <a:effectLst>
                  <a:outerShdw blurRad="38100" dist="38100" dir="2700000" algn="tl">
                    <a:srgbClr val="000000">
                      <a:alpha val="43137"/>
                    </a:srgbClr>
                  </a:outerShdw>
                </a:effectLst>
                <a:latin typeface="Arial" pitchFamily="34" charset="0"/>
                <a:cs typeface="Arial" pitchFamily="34" charset="0"/>
              </a:rPr>
              <a:t>Probabilistic Risk Assessments</a:t>
            </a:r>
          </a:p>
          <a:p>
            <a:pPr algn="ctr">
              <a:lnSpc>
                <a:spcPct val="150000"/>
              </a:lnSpc>
            </a:pPr>
            <a:endParaRPr lang="en-AU" sz="2000" i="1" dirty="0">
              <a:solidFill>
                <a:srgbClr val="000099"/>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TextBox 12">
            <a:hlinkClick r:id="rId3"/>
          </p:cNvPr>
          <p:cNvSpPr txBox="1"/>
          <p:nvPr/>
        </p:nvSpPr>
        <p:spPr>
          <a:xfrm>
            <a:off x="179481" y="4587974"/>
            <a:ext cx="2232279" cy="456535"/>
          </a:xfrm>
          <a:prstGeom prst="rect">
            <a:avLst/>
          </a:prstGeom>
          <a:noFill/>
        </p:spPr>
        <p:txBody>
          <a:bodyPr wrap="none" rtlCol="0">
            <a:spAutoFit/>
          </a:bodyPr>
          <a:lstStyle/>
          <a:p>
            <a:pPr algn="ctr">
              <a:lnSpc>
                <a:spcPct val="150000"/>
              </a:lnSpc>
            </a:pPr>
            <a:r>
              <a:rPr lang="en-AU" dirty="0">
                <a:solidFill>
                  <a:srgbClr val="00FFCC"/>
                </a:solidFill>
                <a:latin typeface="Arial" pitchFamily="34" charset="0"/>
                <a:cs typeface="Arial" pitchFamily="34" charset="0"/>
              </a:rPr>
              <a:t>www.quanty.com.au</a:t>
            </a:r>
          </a:p>
        </p:txBody>
      </p:sp>
      <p:sp>
        <p:nvSpPr>
          <p:cNvPr id="9" name="TextBox 8">
            <a:extLst>
              <a:ext uri="{FF2B5EF4-FFF2-40B4-BE49-F238E27FC236}">
                <a16:creationId xmlns:a16="http://schemas.microsoft.com/office/drawing/2014/main" id="{48800516-2260-4BC8-B8C7-65AF7D4A06CA}"/>
              </a:ext>
            </a:extLst>
          </p:cNvPr>
          <p:cNvSpPr txBox="1"/>
          <p:nvPr/>
        </p:nvSpPr>
        <p:spPr>
          <a:xfrm>
            <a:off x="5868144" y="4584867"/>
            <a:ext cx="3168352" cy="456535"/>
          </a:xfrm>
          <a:prstGeom prst="rect">
            <a:avLst/>
          </a:prstGeom>
          <a:noFill/>
        </p:spPr>
        <p:txBody>
          <a:bodyPr wrap="square">
            <a:spAutoFit/>
          </a:bodyPr>
          <a:lstStyle/>
          <a:p>
            <a:pPr algn="ctr">
              <a:lnSpc>
                <a:spcPct val="150000"/>
              </a:lnSpc>
            </a:pPr>
            <a:r>
              <a:rPr lang="en-AU" sz="1800" dirty="0">
                <a:solidFill>
                  <a:srgbClr val="00FFCC"/>
                </a:solidFill>
                <a:latin typeface="Arial" pitchFamily="34" charset="0"/>
                <a:cs typeface="Arial" pitchFamily="34" charset="0"/>
              </a:rPr>
              <a:t>Presented by Yury Sokolov</a:t>
            </a:r>
          </a:p>
        </p:txBody>
      </p:sp>
      <p:graphicFrame>
        <p:nvGraphicFramePr>
          <p:cNvPr id="6" name="Diagram 5">
            <a:extLst>
              <a:ext uri="{FF2B5EF4-FFF2-40B4-BE49-F238E27FC236}">
                <a16:creationId xmlns:a16="http://schemas.microsoft.com/office/drawing/2014/main" id="{C460F2C2-9867-42AC-8381-154FBBAF84E5}"/>
              </a:ext>
            </a:extLst>
          </p:cNvPr>
          <p:cNvGraphicFramePr/>
          <p:nvPr>
            <p:extLst>
              <p:ext uri="{D42A27DB-BD31-4B8C-83A1-F6EECF244321}">
                <p14:modId xmlns:p14="http://schemas.microsoft.com/office/powerpoint/2010/main" val="2227155128"/>
              </p:ext>
            </p:extLst>
          </p:nvPr>
        </p:nvGraphicFramePr>
        <p:xfrm>
          <a:off x="4067944" y="451966"/>
          <a:ext cx="4917012"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5610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73527"/>
          </a:xfrm>
          <a:gradFill flip="none" rotWithShape="1">
            <a:gsLst>
              <a:gs pos="0">
                <a:schemeClr val="tx1">
                  <a:lumMod val="85000"/>
                  <a:lumOff val="15000"/>
                </a:schemeClr>
              </a:gs>
              <a:gs pos="50000">
                <a:srgbClr val="003366"/>
              </a:gs>
              <a:gs pos="100000">
                <a:srgbClr val="8EB4E3"/>
              </a:gs>
            </a:gsLst>
            <a:lin ang="5400000" scaled="0"/>
            <a:tileRect/>
          </a:gradFill>
        </p:spPr>
        <p:txBody>
          <a:bodyPr>
            <a:noAutofit/>
          </a:bodyPr>
          <a:lstStyle/>
          <a:p>
            <a:pPr algn="r"/>
            <a:r>
              <a:rPr lang="en-AU" sz="3200" b="1" dirty="0">
                <a:ln>
                  <a:solidFill>
                    <a:srgbClr val="CCECFF"/>
                  </a:solidFill>
                </a:ln>
                <a:solidFill>
                  <a:srgbClr val="F8FFF3"/>
                </a:solidFill>
                <a:latin typeface="Arial" pitchFamily="34" charset="0"/>
                <a:cs typeface="Arial" pitchFamily="34" charset="0"/>
              </a:rPr>
              <a:t>Failure risk origin</a:t>
            </a:r>
          </a:p>
        </p:txBody>
      </p:sp>
      <p:sp>
        <p:nvSpPr>
          <p:cNvPr id="5" name="Title 1"/>
          <p:cNvSpPr txBox="1">
            <a:spLocks/>
          </p:cNvSpPr>
          <p:nvPr/>
        </p:nvSpPr>
        <p:spPr>
          <a:xfrm>
            <a:off x="0" y="4569973"/>
            <a:ext cx="9144000" cy="573527"/>
          </a:xfrm>
          <a:prstGeom prst="rect">
            <a:avLst/>
          </a:prstGeom>
          <a:solidFill>
            <a:prstClr val="white">
              <a:lumMod val="75000"/>
            </a:prstClr>
          </a:solidFill>
          <a:ln>
            <a:noFill/>
          </a:ln>
          <a:effectLst>
            <a:outerShdw blurRad="40000" dist="23000" dir="5400000" rotWithShape="0">
              <a:srgbClr val="000000">
                <a:alpha val="35000"/>
              </a:srgbClr>
            </a:outerShdw>
          </a:effectLst>
        </p:spPr>
        <p:txBody>
          <a:bodyPr spcFirstLastPara="0" vert="horz" wrap="square" lIns="0" tIns="0" rIns="0" bIns="0" numCol="1" spcCol="1270" anchor="ctr" anchorCtr="0">
            <a:noAutofit/>
          </a:bodyPr>
          <a:lstStyle>
            <a:lvl1pPr>
              <a:defRPr sz="1400" b="1"/>
            </a:lvl1pPr>
          </a:lstStyle>
          <a:p>
            <a:endParaRPr lang="en-AU" dirty="0"/>
          </a:p>
        </p:txBody>
      </p:sp>
      <p:sp>
        <p:nvSpPr>
          <p:cNvPr id="37" name="Title 1">
            <a:extLst>
              <a:ext uri="{FF2B5EF4-FFF2-40B4-BE49-F238E27FC236}">
                <a16:creationId xmlns:a16="http://schemas.microsoft.com/office/drawing/2014/main" id="{B256D74D-39D0-4FA4-A9ED-B6B845E87A6E}"/>
              </a:ext>
            </a:extLst>
          </p:cNvPr>
          <p:cNvSpPr txBox="1">
            <a:spLocks/>
          </p:cNvSpPr>
          <p:nvPr/>
        </p:nvSpPr>
        <p:spPr>
          <a:xfrm>
            <a:off x="1" y="4578664"/>
            <a:ext cx="9143999" cy="573527"/>
          </a:xfrm>
          <a:prstGeom prst="rect">
            <a:avLst/>
          </a:prstGeom>
          <a:gradFill flip="none" rotWithShape="1">
            <a:gsLst>
              <a:gs pos="0">
                <a:schemeClr val="tx2">
                  <a:lumMod val="40000"/>
                  <a:lumOff val="60000"/>
                </a:schemeClr>
              </a:gs>
              <a:gs pos="50000">
                <a:srgbClr val="003366"/>
              </a:gs>
              <a:gs pos="100000">
                <a:schemeClr val="tx1">
                  <a:lumMod val="85000"/>
                  <a:lumOff val="15000"/>
                </a:schemeClr>
              </a:gs>
            </a:gsLst>
            <a:lin ang="5400000" scaled="0"/>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sz="2000" dirty="0">
              <a:solidFill>
                <a:schemeClr val="bg1">
                  <a:lumMod val="95000"/>
                </a:schemeClr>
              </a:solidFill>
              <a:latin typeface="Arial Rounded MT Bold" pitchFamily="34" charset="0"/>
            </a:endParaRP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0150"/>
            <a:ext cx="1946518" cy="525376"/>
          </a:xfrm>
          <a:prstGeom prst="rect">
            <a:avLst/>
          </a:prstGeom>
        </p:spPr>
      </p:pic>
      <p:pic>
        <p:nvPicPr>
          <p:cNvPr id="14" name="Picture 13">
            <a:extLst>
              <a:ext uri="{FF2B5EF4-FFF2-40B4-BE49-F238E27FC236}">
                <a16:creationId xmlns:a16="http://schemas.microsoft.com/office/drawing/2014/main" id="{7D1621DC-8FA0-4515-8902-6905AA0A2B38}"/>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21990" y="771550"/>
            <a:ext cx="5174145" cy="3472160"/>
          </a:xfrm>
          <a:prstGeom prst="rect">
            <a:avLst/>
          </a:prstGeom>
        </p:spPr>
      </p:pic>
      <p:graphicFrame>
        <p:nvGraphicFramePr>
          <p:cNvPr id="26" name="Chart 25">
            <a:extLst>
              <a:ext uri="{FF2B5EF4-FFF2-40B4-BE49-F238E27FC236}">
                <a16:creationId xmlns:a16="http://schemas.microsoft.com/office/drawing/2014/main" id="{FCC71F57-F323-4D44-A0AF-330E7F4BE3ED}"/>
              </a:ext>
            </a:extLst>
          </p:cNvPr>
          <p:cNvGraphicFramePr/>
          <p:nvPr>
            <p:extLst>
              <p:ext uri="{D42A27DB-BD31-4B8C-83A1-F6EECF244321}">
                <p14:modId xmlns:p14="http://schemas.microsoft.com/office/powerpoint/2010/main" val="4064433835"/>
              </p:ext>
            </p:extLst>
          </p:nvPr>
        </p:nvGraphicFramePr>
        <p:xfrm>
          <a:off x="621991" y="2355727"/>
          <a:ext cx="5174145" cy="18879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Diagram 15">
            <a:extLst>
              <a:ext uri="{FF2B5EF4-FFF2-40B4-BE49-F238E27FC236}">
                <a16:creationId xmlns:a16="http://schemas.microsoft.com/office/drawing/2014/main" id="{4761A575-6CF2-43A7-82D4-A1FDC35C6E2B}"/>
              </a:ext>
            </a:extLst>
          </p:cNvPr>
          <p:cNvGraphicFramePr/>
          <p:nvPr>
            <p:extLst>
              <p:ext uri="{D42A27DB-BD31-4B8C-83A1-F6EECF244321}">
                <p14:modId xmlns:p14="http://schemas.microsoft.com/office/powerpoint/2010/main" val="3570789001"/>
              </p:ext>
            </p:extLst>
          </p:nvPr>
        </p:nvGraphicFramePr>
        <p:xfrm>
          <a:off x="5796135" y="1275606"/>
          <a:ext cx="3312368" cy="2896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 name="TextBox 28">
            <a:hlinkClick r:id="rId3"/>
            <a:extLst>
              <a:ext uri="{FF2B5EF4-FFF2-40B4-BE49-F238E27FC236}">
                <a16:creationId xmlns:a16="http://schemas.microsoft.com/office/drawing/2014/main" id="{36040E9D-642D-4897-A5E3-279527885A05}"/>
              </a:ext>
            </a:extLst>
          </p:cNvPr>
          <p:cNvSpPr txBox="1"/>
          <p:nvPr/>
        </p:nvSpPr>
        <p:spPr>
          <a:xfrm>
            <a:off x="179481" y="4587974"/>
            <a:ext cx="2232279" cy="456535"/>
          </a:xfrm>
          <a:prstGeom prst="rect">
            <a:avLst/>
          </a:prstGeom>
          <a:noFill/>
        </p:spPr>
        <p:txBody>
          <a:bodyPr wrap="none" rtlCol="0">
            <a:spAutoFit/>
          </a:bodyPr>
          <a:lstStyle/>
          <a:p>
            <a:pPr algn="ctr">
              <a:lnSpc>
                <a:spcPct val="150000"/>
              </a:lnSpc>
            </a:pPr>
            <a:r>
              <a:rPr lang="en-AU" dirty="0">
                <a:solidFill>
                  <a:srgbClr val="00FFCC"/>
                </a:solidFill>
                <a:latin typeface="Arial" pitchFamily="34" charset="0"/>
                <a:cs typeface="Arial" pitchFamily="34" charset="0"/>
              </a:rPr>
              <a:t>www.quanty.com.au</a:t>
            </a:r>
          </a:p>
        </p:txBody>
      </p:sp>
      <p:sp>
        <p:nvSpPr>
          <p:cNvPr id="30" name="TextBox 29">
            <a:extLst>
              <a:ext uri="{FF2B5EF4-FFF2-40B4-BE49-F238E27FC236}">
                <a16:creationId xmlns:a16="http://schemas.microsoft.com/office/drawing/2014/main" id="{FB5C6047-93E9-4EBF-82E9-2DBD3E265337}"/>
              </a:ext>
            </a:extLst>
          </p:cNvPr>
          <p:cNvSpPr txBox="1"/>
          <p:nvPr/>
        </p:nvSpPr>
        <p:spPr>
          <a:xfrm>
            <a:off x="8532440" y="4584867"/>
            <a:ext cx="432048" cy="456535"/>
          </a:xfrm>
          <a:prstGeom prst="rect">
            <a:avLst/>
          </a:prstGeom>
          <a:noFill/>
        </p:spPr>
        <p:txBody>
          <a:bodyPr wrap="square">
            <a:spAutoFit/>
          </a:bodyPr>
          <a:lstStyle/>
          <a:p>
            <a:pPr algn="r">
              <a:lnSpc>
                <a:spcPct val="150000"/>
              </a:lnSpc>
            </a:pPr>
            <a:r>
              <a:rPr lang="en-AU" sz="1800" dirty="0">
                <a:solidFill>
                  <a:srgbClr val="00FFCC"/>
                </a:solidFill>
                <a:latin typeface="Arial" pitchFamily="34" charset="0"/>
                <a:cs typeface="Arial" pitchFamily="34" charset="0"/>
              </a:rPr>
              <a:t>9</a:t>
            </a:r>
          </a:p>
        </p:txBody>
      </p:sp>
      <p:sp>
        <p:nvSpPr>
          <p:cNvPr id="11" name="TextBox 10">
            <a:extLst>
              <a:ext uri="{FF2B5EF4-FFF2-40B4-BE49-F238E27FC236}">
                <a16:creationId xmlns:a16="http://schemas.microsoft.com/office/drawing/2014/main" id="{7058B8D0-A380-4F30-A0C1-4418DD8B2D70}"/>
              </a:ext>
            </a:extLst>
          </p:cNvPr>
          <p:cNvSpPr txBox="1"/>
          <p:nvPr/>
        </p:nvSpPr>
        <p:spPr>
          <a:xfrm>
            <a:off x="6091978" y="748205"/>
            <a:ext cx="2720681" cy="424732"/>
          </a:xfrm>
          <a:prstGeom prst="rect">
            <a:avLst/>
          </a:prstGeom>
          <a:noFill/>
        </p:spPr>
        <p:txBody>
          <a:bodyPr wrap="none" rtlCol="0">
            <a:spAutoFit/>
          </a:bodyPr>
          <a:lstStyle/>
          <a:p>
            <a:pPr algn="ctr" defTabSz="1066800">
              <a:lnSpc>
                <a:spcPct val="90000"/>
              </a:lnSpc>
              <a:spcBef>
                <a:spcPct val="0"/>
              </a:spcBef>
              <a:spcAft>
                <a:spcPct val="35000"/>
              </a:spcAft>
            </a:pPr>
            <a:r>
              <a:rPr lang="en-US" sz="2400" b="1" dirty="0">
                <a:solidFill>
                  <a:srgbClr val="000099"/>
                </a:solidFill>
                <a:latin typeface="Calibri"/>
              </a:rPr>
              <a:t>Damage monitoring</a:t>
            </a:r>
            <a:endParaRPr lang="en-AU" sz="2400" b="1" dirty="0">
              <a:solidFill>
                <a:srgbClr val="000099"/>
              </a:solidFill>
              <a:latin typeface="Calibri"/>
            </a:endParaRPr>
          </a:p>
        </p:txBody>
      </p:sp>
    </p:spTree>
    <p:extLst>
      <p:ext uri="{BB962C8B-B14F-4D97-AF65-F5344CB8AC3E}">
        <p14:creationId xmlns:p14="http://schemas.microsoft.com/office/powerpoint/2010/main" val="327881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Graphic spid="1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73527"/>
          </a:xfrm>
          <a:gradFill flip="none" rotWithShape="1">
            <a:gsLst>
              <a:gs pos="0">
                <a:schemeClr val="tx1">
                  <a:lumMod val="85000"/>
                  <a:lumOff val="15000"/>
                </a:schemeClr>
              </a:gs>
              <a:gs pos="50000">
                <a:srgbClr val="003366"/>
              </a:gs>
              <a:gs pos="100000">
                <a:srgbClr val="8EB4E3"/>
              </a:gs>
            </a:gsLst>
            <a:lin ang="5400000" scaled="0"/>
            <a:tileRect/>
          </a:gradFill>
        </p:spPr>
        <p:txBody>
          <a:bodyPr>
            <a:noAutofit/>
          </a:bodyPr>
          <a:lstStyle/>
          <a:p>
            <a:pPr algn="r"/>
            <a:r>
              <a:rPr lang="en-AU" sz="3200" b="1" dirty="0">
                <a:ln>
                  <a:solidFill>
                    <a:srgbClr val="CCECFF"/>
                  </a:solidFill>
                </a:ln>
                <a:solidFill>
                  <a:srgbClr val="F8FFF3"/>
                </a:solidFill>
                <a:latin typeface="Arial" pitchFamily="34" charset="0"/>
                <a:cs typeface="Arial" pitchFamily="34" charset="0"/>
              </a:rPr>
              <a:t>Contents</a:t>
            </a:r>
          </a:p>
        </p:txBody>
      </p:sp>
      <p:sp>
        <p:nvSpPr>
          <p:cNvPr id="5" name="Title 1"/>
          <p:cNvSpPr txBox="1">
            <a:spLocks/>
          </p:cNvSpPr>
          <p:nvPr/>
        </p:nvSpPr>
        <p:spPr>
          <a:xfrm>
            <a:off x="0" y="4569973"/>
            <a:ext cx="9144000" cy="573527"/>
          </a:xfrm>
          <a:prstGeom prst="rect">
            <a:avLst/>
          </a:prstGeom>
          <a:gradFill flip="none" rotWithShape="1">
            <a:gsLst>
              <a:gs pos="0">
                <a:schemeClr val="tx2">
                  <a:lumMod val="40000"/>
                  <a:lumOff val="60000"/>
                </a:schemeClr>
              </a:gs>
              <a:gs pos="50000">
                <a:srgbClr val="003366"/>
              </a:gs>
              <a:gs pos="100000">
                <a:schemeClr val="tx1">
                  <a:lumMod val="85000"/>
                  <a:lumOff val="15000"/>
                </a:schemeClr>
              </a:gs>
            </a:gsLst>
            <a:lin ang="5400000" scaled="0"/>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sz="2000" dirty="0">
              <a:solidFill>
                <a:schemeClr val="bg1">
                  <a:lumMod val="95000"/>
                </a:schemeClr>
              </a:solidFill>
              <a:latin typeface="Arial Rounded MT Bold" pitchFamily="34" charset="0"/>
            </a:endParaRP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0150"/>
            <a:ext cx="1946518" cy="525376"/>
          </a:xfrm>
          <a:prstGeom prst="rect">
            <a:avLst/>
          </a:prstGeom>
        </p:spPr>
      </p:pic>
      <p:sp>
        <p:nvSpPr>
          <p:cNvPr id="7" name="TextBox 6">
            <a:extLst>
              <a:ext uri="{FF2B5EF4-FFF2-40B4-BE49-F238E27FC236}">
                <a16:creationId xmlns:a16="http://schemas.microsoft.com/office/drawing/2014/main" id="{5AA48B55-6FA6-4E75-A185-F7406F0B0B5B}"/>
              </a:ext>
            </a:extLst>
          </p:cNvPr>
          <p:cNvSpPr txBox="1"/>
          <p:nvPr/>
        </p:nvSpPr>
        <p:spPr>
          <a:xfrm>
            <a:off x="539552" y="987574"/>
            <a:ext cx="8424936" cy="2862322"/>
          </a:xfrm>
          <a:prstGeom prst="rect">
            <a:avLst/>
          </a:prstGeom>
          <a:noFill/>
        </p:spPr>
        <p:txBody>
          <a:bodyPr wrap="square" rtlCol="0">
            <a:spAutoFit/>
          </a:bodyPr>
          <a:lstStyle/>
          <a:p>
            <a:pPr marL="457200" indent="-457200">
              <a:lnSpc>
                <a:spcPct val="150000"/>
              </a:lnSpc>
              <a:buFont typeface="+mj-lt"/>
              <a:buAutoNum type="arabicPeriod"/>
            </a:pPr>
            <a:r>
              <a:rPr lang="en-AU" sz="2400" dirty="0">
                <a:solidFill>
                  <a:srgbClr val="000099"/>
                </a:solidFill>
                <a:latin typeface="Arial" pitchFamily="34" charset="0"/>
                <a:cs typeface="Arial" pitchFamily="34" charset="0"/>
              </a:rPr>
              <a:t>Risk Management role in Asset Management framework</a:t>
            </a:r>
          </a:p>
          <a:p>
            <a:pPr marL="457200" indent="-457200">
              <a:lnSpc>
                <a:spcPct val="150000"/>
              </a:lnSpc>
              <a:buFont typeface="+mj-lt"/>
              <a:buAutoNum type="arabicPeriod"/>
            </a:pPr>
            <a:r>
              <a:rPr lang="en-AU" sz="2400" dirty="0">
                <a:solidFill>
                  <a:srgbClr val="000099"/>
                </a:solidFill>
                <a:latin typeface="Arial" pitchFamily="34" charset="0"/>
                <a:cs typeface="Arial" pitchFamily="34" charset="0"/>
              </a:rPr>
              <a:t>Puzzle 1: Time based integrity control (statutory)</a:t>
            </a:r>
          </a:p>
          <a:p>
            <a:pPr marL="457200" indent="-457200">
              <a:lnSpc>
                <a:spcPct val="150000"/>
              </a:lnSpc>
              <a:buFont typeface="+mj-lt"/>
              <a:buAutoNum type="arabicPeriod"/>
            </a:pPr>
            <a:r>
              <a:rPr lang="en-AU" sz="2400" dirty="0">
                <a:solidFill>
                  <a:srgbClr val="000099"/>
                </a:solidFill>
                <a:latin typeface="Arial" pitchFamily="34" charset="0"/>
                <a:cs typeface="Arial" pitchFamily="34" charset="0"/>
              </a:rPr>
              <a:t>Puzzle 2: Risk Based integrity control (RBI)</a:t>
            </a:r>
          </a:p>
          <a:p>
            <a:pPr marL="457200" indent="-457200">
              <a:lnSpc>
                <a:spcPct val="150000"/>
              </a:lnSpc>
              <a:buFont typeface="+mj-lt"/>
              <a:buAutoNum type="arabicPeriod"/>
            </a:pPr>
            <a:r>
              <a:rPr lang="en-AU" sz="2400" dirty="0">
                <a:solidFill>
                  <a:srgbClr val="000099"/>
                </a:solidFill>
                <a:latin typeface="Arial" pitchFamily="34" charset="0"/>
                <a:cs typeface="Arial" pitchFamily="34" charset="0"/>
              </a:rPr>
              <a:t>Puzzle 3: Probabilistic integrity control (</a:t>
            </a:r>
            <a:r>
              <a:rPr lang="en-AU" sz="2400" dirty="0" err="1">
                <a:solidFill>
                  <a:srgbClr val="000099"/>
                </a:solidFill>
                <a:latin typeface="Arial" pitchFamily="34" charset="0"/>
                <a:cs typeface="Arial" pitchFamily="34" charset="0"/>
              </a:rPr>
              <a:t>CoRBI</a:t>
            </a:r>
            <a:r>
              <a:rPr lang="en-AU" sz="2400" baseline="30000" dirty="0">
                <a:solidFill>
                  <a:srgbClr val="000099"/>
                </a:solidFill>
                <a:latin typeface="Arial" pitchFamily="34" charset="0"/>
                <a:cs typeface="Arial" pitchFamily="34" charset="0"/>
              </a:rPr>
              <a:t>®</a:t>
            </a:r>
            <a:r>
              <a:rPr lang="en-AU" sz="2400" dirty="0">
                <a:solidFill>
                  <a:srgbClr val="000099"/>
                </a:solidFill>
                <a:latin typeface="Arial" pitchFamily="34" charset="0"/>
                <a:cs typeface="Arial" pitchFamily="34" charset="0"/>
              </a:rPr>
              <a:t>)</a:t>
            </a:r>
          </a:p>
          <a:p>
            <a:pPr marL="457200" indent="-457200">
              <a:lnSpc>
                <a:spcPct val="150000"/>
              </a:lnSpc>
              <a:buFont typeface="+mj-lt"/>
              <a:buAutoNum type="arabicPeriod"/>
            </a:pPr>
            <a:r>
              <a:rPr lang="en-AU" sz="2400" dirty="0">
                <a:solidFill>
                  <a:srgbClr val="000099"/>
                </a:solidFill>
                <a:latin typeface="Arial" pitchFamily="34" charset="0"/>
                <a:cs typeface="Arial" pitchFamily="34" charset="0"/>
              </a:rPr>
              <a:t>Our data analysis workflow to support AM, CM, NDT</a:t>
            </a:r>
            <a:endParaRPr lang="en-AU" sz="2400" dirty="0">
              <a:solidFill>
                <a:schemeClr val="bg1"/>
              </a:solidFill>
              <a:latin typeface="Arial" pitchFamily="34" charset="0"/>
              <a:cs typeface="Arial" pitchFamily="34" charset="0"/>
            </a:endParaRPr>
          </a:p>
        </p:txBody>
      </p:sp>
      <p:sp>
        <p:nvSpPr>
          <p:cNvPr id="8" name="TextBox 7">
            <a:hlinkClick r:id="rId3"/>
            <a:extLst>
              <a:ext uri="{FF2B5EF4-FFF2-40B4-BE49-F238E27FC236}">
                <a16:creationId xmlns:a16="http://schemas.microsoft.com/office/drawing/2014/main" id="{F2FC770E-3ED6-49F5-94DE-DC0E1F8AE592}"/>
              </a:ext>
            </a:extLst>
          </p:cNvPr>
          <p:cNvSpPr txBox="1"/>
          <p:nvPr/>
        </p:nvSpPr>
        <p:spPr>
          <a:xfrm>
            <a:off x="179481" y="4587974"/>
            <a:ext cx="2232279" cy="456535"/>
          </a:xfrm>
          <a:prstGeom prst="rect">
            <a:avLst/>
          </a:prstGeom>
          <a:noFill/>
        </p:spPr>
        <p:txBody>
          <a:bodyPr wrap="none" rtlCol="0">
            <a:spAutoFit/>
          </a:bodyPr>
          <a:lstStyle/>
          <a:p>
            <a:pPr algn="ctr">
              <a:lnSpc>
                <a:spcPct val="150000"/>
              </a:lnSpc>
            </a:pPr>
            <a:r>
              <a:rPr lang="en-AU" dirty="0">
                <a:solidFill>
                  <a:srgbClr val="00FFCC"/>
                </a:solidFill>
                <a:latin typeface="Arial" pitchFamily="34" charset="0"/>
                <a:cs typeface="Arial" pitchFamily="34" charset="0"/>
              </a:rPr>
              <a:t>www.quanty.com.au</a:t>
            </a:r>
          </a:p>
        </p:txBody>
      </p:sp>
      <p:sp>
        <p:nvSpPr>
          <p:cNvPr id="9" name="TextBox 8">
            <a:extLst>
              <a:ext uri="{FF2B5EF4-FFF2-40B4-BE49-F238E27FC236}">
                <a16:creationId xmlns:a16="http://schemas.microsoft.com/office/drawing/2014/main" id="{2EB2A49D-3728-4535-BB00-C06D8D28F649}"/>
              </a:ext>
            </a:extLst>
          </p:cNvPr>
          <p:cNvSpPr txBox="1"/>
          <p:nvPr/>
        </p:nvSpPr>
        <p:spPr>
          <a:xfrm>
            <a:off x="8388424" y="4584867"/>
            <a:ext cx="576064" cy="507831"/>
          </a:xfrm>
          <a:prstGeom prst="rect">
            <a:avLst/>
          </a:prstGeom>
          <a:noFill/>
        </p:spPr>
        <p:txBody>
          <a:bodyPr wrap="square">
            <a:spAutoFit/>
          </a:bodyPr>
          <a:lstStyle/>
          <a:p>
            <a:pPr algn="r">
              <a:lnSpc>
                <a:spcPct val="150000"/>
              </a:lnSpc>
            </a:pPr>
            <a:r>
              <a:rPr lang="en-AU" sz="1800" dirty="0">
                <a:solidFill>
                  <a:srgbClr val="00FFCC"/>
                </a:solidFill>
                <a:latin typeface="Arial" pitchFamily="34" charset="0"/>
                <a:cs typeface="Arial" pitchFamily="34" charset="0"/>
              </a:rPr>
              <a:t>10</a:t>
            </a:r>
          </a:p>
        </p:txBody>
      </p:sp>
    </p:spTree>
    <p:extLst>
      <p:ext uri="{BB962C8B-B14F-4D97-AF65-F5344CB8AC3E}">
        <p14:creationId xmlns:p14="http://schemas.microsoft.com/office/powerpoint/2010/main" val="69167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73527"/>
          </a:xfrm>
          <a:gradFill flip="none" rotWithShape="1">
            <a:gsLst>
              <a:gs pos="0">
                <a:schemeClr val="tx1">
                  <a:lumMod val="85000"/>
                  <a:lumOff val="15000"/>
                </a:schemeClr>
              </a:gs>
              <a:gs pos="50000">
                <a:srgbClr val="003366"/>
              </a:gs>
              <a:gs pos="100000">
                <a:srgbClr val="8EB4E3"/>
              </a:gs>
            </a:gsLst>
            <a:lin ang="5400000" scaled="0"/>
            <a:tileRect/>
          </a:gradFill>
        </p:spPr>
        <p:txBody>
          <a:bodyPr>
            <a:noAutofit/>
          </a:bodyPr>
          <a:lstStyle/>
          <a:p>
            <a:pPr algn="r"/>
            <a:r>
              <a:rPr lang="en-AU" sz="3200" b="1" dirty="0">
                <a:ln>
                  <a:solidFill>
                    <a:srgbClr val="CCECFF"/>
                  </a:solidFill>
                </a:ln>
                <a:solidFill>
                  <a:srgbClr val="F8FFF3"/>
                </a:solidFill>
                <a:latin typeface="Arial" pitchFamily="34" charset="0"/>
                <a:cs typeface="Arial" pitchFamily="34" charset="0"/>
              </a:rPr>
              <a:t>Loop of Participants</a:t>
            </a:r>
          </a:p>
        </p:txBody>
      </p:sp>
      <p:sp>
        <p:nvSpPr>
          <p:cNvPr id="5" name="Title 1"/>
          <p:cNvSpPr txBox="1">
            <a:spLocks/>
          </p:cNvSpPr>
          <p:nvPr/>
        </p:nvSpPr>
        <p:spPr>
          <a:xfrm>
            <a:off x="0" y="4569973"/>
            <a:ext cx="9144000" cy="573527"/>
          </a:xfrm>
          <a:prstGeom prst="rect">
            <a:avLst/>
          </a:prstGeom>
          <a:solidFill>
            <a:prstClr val="white">
              <a:lumMod val="75000"/>
            </a:prstClr>
          </a:solidFill>
          <a:ln>
            <a:noFill/>
          </a:ln>
          <a:effectLst>
            <a:outerShdw blurRad="40000" dist="23000" dir="5400000" rotWithShape="0">
              <a:srgbClr val="000000">
                <a:alpha val="35000"/>
              </a:srgbClr>
            </a:outerShdw>
          </a:effectLst>
        </p:spPr>
        <p:txBody>
          <a:bodyPr spcFirstLastPara="0" vert="horz" wrap="square" lIns="0" tIns="0" rIns="0" bIns="0" numCol="1" spcCol="1270" anchor="ctr" anchorCtr="0">
            <a:noAutofit/>
          </a:bodyPr>
          <a:lstStyle>
            <a:lvl1pPr>
              <a:defRPr sz="1400" b="1"/>
            </a:lvl1pPr>
          </a:lstStyle>
          <a:p>
            <a:endParaRPr lang="en-AU" dirty="0"/>
          </a:p>
        </p:txBody>
      </p:sp>
      <p:sp>
        <p:nvSpPr>
          <p:cNvPr id="37" name="Title 1">
            <a:extLst>
              <a:ext uri="{FF2B5EF4-FFF2-40B4-BE49-F238E27FC236}">
                <a16:creationId xmlns:a16="http://schemas.microsoft.com/office/drawing/2014/main" id="{B256D74D-39D0-4FA4-A9ED-B6B845E87A6E}"/>
              </a:ext>
            </a:extLst>
          </p:cNvPr>
          <p:cNvSpPr txBox="1">
            <a:spLocks/>
          </p:cNvSpPr>
          <p:nvPr/>
        </p:nvSpPr>
        <p:spPr>
          <a:xfrm>
            <a:off x="1" y="4578664"/>
            <a:ext cx="9143999" cy="573527"/>
          </a:xfrm>
          <a:prstGeom prst="rect">
            <a:avLst/>
          </a:prstGeom>
          <a:gradFill flip="none" rotWithShape="1">
            <a:gsLst>
              <a:gs pos="0">
                <a:schemeClr val="tx2">
                  <a:lumMod val="40000"/>
                  <a:lumOff val="60000"/>
                </a:schemeClr>
              </a:gs>
              <a:gs pos="50000">
                <a:srgbClr val="003366"/>
              </a:gs>
              <a:gs pos="100000">
                <a:schemeClr val="tx1">
                  <a:lumMod val="85000"/>
                  <a:lumOff val="15000"/>
                </a:schemeClr>
              </a:gs>
            </a:gsLst>
            <a:lin ang="5400000" scaled="0"/>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sz="2000" dirty="0">
              <a:solidFill>
                <a:schemeClr val="bg1">
                  <a:lumMod val="95000"/>
                </a:schemeClr>
              </a:solidFill>
              <a:latin typeface="Arial Rounded MT Bold" pitchFamily="34" charset="0"/>
            </a:endParaRP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0150"/>
            <a:ext cx="1946518" cy="525376"/>
          </a:xfrm>
          <a:prstGeom prst="rect">
            <a:avLst/>
          </a:prstGeom>
        </p:spPr>
      </p:pic>
      <p:sp>
        <p:nvSpPr>
          <p:cNvPr id="9" name="TextBox 8">
            <a:extLst>
              <a:ext uri="{FF2B5EF4-FFF2-40B4-BE49-F238E27FC236}">
                <a16:creationId xmlns:a16="http://schemas.microsoft.com/office/drawing/2014/main" id="{1F16192F-71C8-4C15-B176-BED35B1EDFA4}"/>
              </a:ext>
            </a:extLst>
          </p:cNvPr>
          <p:cNvSpPr txBox="1"/>
          <p:nvPr/>
        </p:nvSpPr>
        <p:spPr>
          <a:xfrm>
            <a:off x="371083" y="987574"/>
            <a:ext cx="2688749" cy="3077766"/>
          </a:xfrm>
          <a:prstGeom prst="rect">
            <a:avLst/>
          </a:prstGeom>
          <a:noFill/>
        </p:spPr>
        <p:txBody>
          <a:bodyPr wrap="square" rtlCol="0">
            <a:spAutoFit/>
          </a:bodyPr>
          <a:lstStyle>
            <a:defPPr>
              <a:defRPr lang="en-US"/>
            </a:defPPr>
            <a:lvl1pPr marL="342900" indent="-342900">
              <a:lnSpc>
                <a:spcPct val="150000"/>
              </a:lnSpc>
              <a:buFont typeface="Arial" pitchFamily="34" charset="0"/>
              <a:buChar char="•"/>
              <a:defRPr sz="2000">
                <a:solidFill>
                  <a:srgbClr val="000099"/>
                </a:solidFill>
                <a:effectLst>
                  <a:outerShdw blurRad="38100" dist="38100" dir="2700000" algn="tl">
                    <a:srgbClr val="000000">
                      <a:alpha val="43137"/>
                    </a:srgbClr>
                  </a:outerShdw>
                </a:effectLst>
                <a:latin typeface="Arial" pitchFamily="34" charset="0"/>
                <a:cs typeface="Arial" pitchFamily="34" charset="0"/>
              </a:defRPr>
            </a:lvl1pPr>
          </a:lstStyle>
          <a:p>
            <a:pPr marL="0" indent="0" algn="ctr">
              <a:lnSpc>
                <a:spcPct val="100000"/>
              </a:lnSpc>
              <a:spcAft>
                <a:spcPts val="2000"/>
              </a:spcAft>
              <a:buNone/>
            </a:pPr>
            <a:r>
              <a:rPr lang="en-AU" sz="2400" dirty="0"/>
              <a:t>THREE PARTIES</a:t>
            </a:r>
          </a:p>
          <a:p>
            <a:pPr>
              <a:lnSpc>
                <a:spcPct val="100000"/>
              </a:lnSpc>
              <a:spcAft>
                <a:spcPts val="2000"/>
              </a:spcAft>
            </a:pPr>
            <a:r>
              <a:rPr lang="en-AU" sz="2400" dirty="0"/>
              <a:t>Client team</a:t>
            </a:r>
          </a:p>
          <a:p>
            <a:pPr>
              <a:lnSpc>
                <a:spcPct val="100000"/>
              </a:lnSpc>
              <a:spcAft>
                <a:spcPts val="2000"/>
              </a:spcAft>
            </a:pPr>
            <a:r>
              <a:rPr lang="en-AU" sz="2400" dirty="0"/>
              <a:t>Inspection contractor</a:t>
            </a:r>
          </a:p>
          <a:p>
            <a:pPr>
              <a:lnSpc>
                <a:spcPct val="100000"/>
              </a:lnSpc>
              <a:spcAft>
                <a:spcPts val="2000"/>
              </a:spcAft>
            </a:pPr>
            <a:r>
              <a:rPr lang="en-AU" sz="2400" dirty="0"/>
              <a:t>Integrity</a:t>
            </a:r>
            <a:br>
              <a:rPr lang="en-AU" sz="2400" dirty="0"/>
            </a:br>
            <a:r>
              <a:rPr lang="en-AU" sz="2400" dirty="0"/>
              <a:t>contractor</a:t>
            </a:r>
          </a:p>
        </p:txBody>
      </p:sp>
      <p:sp>
        <p:nvSpPr>
          <p:cNvPr id="19" name="TextBox 18">
            <a:hlinkClick r:id="rId3"/>
            <a:extLst>
              <a:ext uri="{FF2B5EF4-FFF2-40B4-BE49-F238E27FC236}">
                <a16:creationId xmlns:a16="http://schemas.microsoft.com/office/drawing/2014/main" id="{80AD92B3-C616-4246-BCBA-7077D7182952}"/>
              </a:ext>
            </a:extLst>
          </p:cNvPr>
          <p:cNvSpPr txBox="1"/>
          <p:nvPr/>
        </p:nvSpPr>
        <p:spPr>
          <a:xfrm>
            <a:off x="179481" y="4587974"/>
            <a:ext cx="2232279" cy="456535"/>
          </a:xfrm>
          <a:prstGeom prst="rect">
            <a:avLst/>
          </a:prstGeom>
          <a:noFill/>
        </p:spPr>
        <p:txBody>
          <a:bodyPr wrap="none" rtlCol="0">
            <a:spAutoFit/>
          </a:bodyPr>
          <a:lstStyle/>
          <a:p>
            <a:pPr algn="ctr">
              <a:lnSpc>
                <a:spcPct val="150000"/>
              </a:lnSpc>
            </a:pPr>
            <a:r>
              <a:rPr lang="en-AU" dirty="0">
                <a:solidFill>
                  <a:srgbClr val="00FFCC"/>
                </a:solidFill>
                <a:latin typeface="Arial" pitchFamily="34" charset="0"/>
                <a:cs typeface="Arial" pitchFamily="34" charset="0"/>
              </a:rPr>
              <a:t>www.quanty.com.au</a:t>
            </a:r>
          </a:p>
        </p:txBody>
      </p:sp>
      <p:sp>
        <p:nvSpPr>
          <p:cNvPr id="20" name="TextBox 19">
            <a:extLst>
              <a:ext uri="{FF2B5EF4-FFF2-40B4-BE49-F238E27FC236}">
                <a16:creationId xmlns:a16="http://schemas.microsoft.com/office/drawing/2014/main" id="{90BF8413-1F88-4853-82B0-3FBEC0470E40}"/>
              </a:ext>
            </a:extLst>
          </p:cNvPr>
          <p:cNvSpPr txBox="1"/>
          <p:nvPr/>
        </p:nvSpPr>
        <p:spPr>
          <a:xfrm>
            <a:off x="8532440" y="4584867"/>
            <a:ext cx="432048" cy="456535"/>
          </a:xfrm>
          <a:prstGeom prst="rect">
            <a:avLst/>
          </a:prstGeom>
          <a:noFill/>
        </p:spPr>
        <p:txBody>
          <a:bodyPr wrap="square">
            <a:spAutoFit/>
          </a:bodyPr>
          <a:lstStyle/>
          <a:p>
            <a:pPr algn="r">
              <a:lnSpc>
                <a:spcPct val="150000"/>
              </a:lnSpc>
            </a:pPr>
            <a:r>
              <a:rPr lang="en-AU" sz="1800" dirty="0">
                <a:solidFill>
                  <a:srgbClr val="00FFCC"/>
                </a:solidFill>
                <a:latin typeface="Arial" pitchFamily="34" charset="0"/>
                <a:cs typeface="Arial" pitchFamily="34" charset="0"/>
              </a:rPr>
              <a:t>5</a:t>
            </a:r>
          </a:p>
        </p:txBody>
      </p:sp>
      <p:grpSp>
        <p:nvGrpSpPr>
          <p:cNvPr id="16" name="Group 15">
            <a:extLst>
              <a:ext uri="{FF2B5EF4-FFF2-40B4-BE49-F238E27FC236}">
                <a16:creationId xmlns:a16="http://schemas.microsoft.com/office/drawing/2014/main" id="{41BA7F47-6576-468E-8B70-BA07BDF01FA9}"/>
              </a:ext>
            </a:extLst>
          </p:cNvPr>
          <p:cNvGrpSpPr/>
          <p:nvPr/>
        </p:nvGrpSpPr>
        <p:grpSpPr>
          <a:xfrm>
            <a:off x="2267744" y="868508"/>
            <a:ext cx="4176464" cy="3674806"/>
            <a:chOff x="5687560" y="1419622"/>
            <a:chExt cx="3276928" cy="2950638"/>
          </a:xfrm>
        </p:grpSpPr>
        <p:graphicFrame>
          <p:nvGraphicFramePr>
            <p:cNvPr id="21" name="Diagram 20">
              <a:extLst>
                <a:ext uri="{FF2B5EF4-FFF2-40B4-BE49-F238E27FC236}">
                  <a16:creationId xmlns:a16="http://schemas.microsoft.com/office/drawing/2014/main" id="{EB8CD2BA-2EAE-4CBB-A1A0-CD07A735007D}"/>
                </a:ext>
              </a:extLst>
            </p:cNvPr>
            <p:cNvGraphicFramePr/>
            <p:nvPr>
              <p:extLst>
                <p:ext uri="{D42A27DB-BD31-4B8C-83A1-F6EECF244321}">
                  <p14:modId xmlns:p14="http://schemas.microsoft.com/office/powerpoint/2010/main" val="301427821"/>
                </p:ext>
              </p:extLst>
            </p:nvPr>
          </p:nvGraphicFramePr>
          <p:xfrm>
            <a:off x="5687560" y="1419622"/>
            <a:ext cx="3276928" cy="29506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2" name="Group 21">
              <a:extLst>
                <a:ext uri="{FF2B5EF4-FFF2-40B4-BE49-F238E27FC236}">
                  <a16:creationId xmlns:a16="http://schemas.microsoft.com/office/drawing/2014/main" id="{0A7D3942-2E25-4663-94D5-BA580B05776A}"/>
                </a:ext>
              </a:extLst>
            </p:cNvPr>
            <p:cNvGrpSpPr/>
            <p:nvPr/>
          </p:nvGrpSpPr>
          <p:grpSpPr>
            <a:xfrm>
              <a:off x="6757051" y="2169478"/>
              <a:ext cx="1127317" cy="1122352"/>
              <a:chOff x="7380312" y="1031964"/>
              <a:chExt cx="1127317" cy="1122352"/>
            </a:xfrm>
          </p:grpSpPr>
          <p:sp>
            <p:nvSpPr>
              <p:cNvPr id="24" name="&quot;Not Allowed&quot; Symbol 23">
                <a:extLst>
                  <a:ext uri="{FF2B5EF4-FFF2-40B4-BE49-F238E27FC236}">
                    <a16:creationId xmlns:a16="http://schemas.microsoft.com/office/drawing/2014/main" id="{4FA065BE-E9CE-41AE-B523-5B721BEE9F2A}"/>
                  </a:ext>
                </a:extLst>
              </p:cNvPr>
              <p:cNvSpPr/>
              <p:nvPr/>
            </p:nvSpPr>
            <p:spPr>
              <a:xfrm>
                <a:off x="7380312" y="1031964"/>
                <a:ext cx="1127317" cy="1122352"/>
              </a:xfrm>
              <a:prstGeom prst="noSmoking">
                <a:avLst>
                  <a:gd name="adj" fmla="val 10557"/>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5" name="TextBox 24">
                <a:extLst>
                  <a:ext uri="{FF2B5EF4-FFF2-40B4-BE49-F238E27FC236}">
                    <a16:creationId xmlns:a16="http://schemas.microsoft.com/office/drawing/2014/main" id="{8D4E76AC-2607-43D9-BC05-68F1E2EE24BD}"/>
                  </a:ext>
                </a:extLst>
              </p:cNvPr>
              <p:cNvSpPr txBox="1"/>
              <p:nvPr/>
            </p:nvSpPr>
            <p:spPr>
              <a:xfrm>
                <a:off x="7541649" y="1302797"/>
                <a:ext cx="815271" cy="518963"/>
              </a:xfrm>
              <a:prstGeom prst="rect">
                <a:avLst/>
              </a:prstGeom>
              <a:noFill/>
            </p:spPr>
            <p:txBody>
              <a:bodyPr wrap="none" rtlCol="0">
                <a:spAutoFit/>
              </a:bodyPr>
              <a:lstStyle/>
              <a:p>
                <a:pPr algn="ctr"/>
                <a:r>
                  <a:rPr lang="en-AU" sz="3600" b="1" dirty="0">
                    <a:solidFill>
                      <a:srgbClr val="000099"/>
                    </a:solidFill>
                    <a:effectLst>
                      <a:outerShdw blurRad="38100" dist="38100" dir="2700000" algn="tl">
                        <a:srgbClr val="000000">
                          <a:alpha val="43137"/>
                        </a:srgbClr>
                      </a:outerShdw>
                    </a:effectLst>
                  </a:rPr>
                  <a:t>RISK</a:t>
                </a:r>
              </a:p>
            </p:txBody>
          </p:sp>
        </p:grpSp>
      </p:grpSp>
      <p:grpSp>
        <p:nvGrpSpPr>
          <p:cNvPr id="7" name="Group 6">
            <a:extLst>
              <a:ext uri="{FF2B5EF4-FFF2-40B4-BE49-F238E27FC236}">
                <a16:creationId xmlns:a16="http://schemas.microsoft.com/office/drawing/2014/main" id="{AB15A9C7-8C51-4A4E-9035-2F9CC9AFACAA}"/>
              </a:ext>
            </a:extLst>
          </p:cNvPr>
          <p:cNvGrpSpPr/>
          <p:nvPr/>
        </p:nvGrpSpPr>
        <p:grpSpPr>
          <a:xfrm>
            <a:off x="6012160" y="734801"/>
            <a:ext cx="3027288" cy="3540462"/>
            <a:chOff x="6012160" y="734801"/>
            <a:chExt cx="3027288" cy="3540462"/>
          </a:xfrm>
        </p:grpSpPr>
        <p:pic>
          <p:nvPicPr>
            <p:cNvPr id="6" name="Picture 5">
              <a:extLst>
                <a:ext uri="{FF2B5EF4-FFF2-40B4-BE49-F238E27FC236}">
                  <a16:creationId xmlns:a16="http://schemas.microsoft.com/office/drawing/2014/main" id="{A34A5467-2368-4AD4-A8CC-9C53F1F01C33}"/>
                </a:ext>
              </a:extLst>
            </p:cNvPr>
            <p:cNvPicPr>
              <a:picLocks noChangeAspect="1"/>
            </p:cNvPicPr>
            <p:nvPr/>
          </p:nvPicPr>
          <p:blipFill rotWithShape="1">
            <a:blip r:embed="rId10">
              <a:extLst>
                <a:ext uri="{28A0092B-C50C-407E-A947-70E740481C1C}">
                  <a14:useLocalDpi xmlns:a14="http://schemas.microsoft.com/office/drawing/2010/main" val="0"/>
                </a:ext>
              </a:extLst>
            </a:blip>
            <a:srcRect b="3226"/>
            <a:stretch/>
          </p:blipFill>
          <p:spPr>
            <a:xfrm>
              <a:off x="6012160" y="1419622"/>
              <a:ext cx="3027288" cy="2855641"/>
            </a:xfrm>
            <a:prstGeom prst="rect">
              <a:avLst/>
            </a:prstGeom>
          </p:spPr>
        </p:pic>
        <p:sp>
          <p:nvSpPr>
            <p:cNvPr id="17" name="TextBox 16">
              <a:extLst>
                <a:ext uri="{FF2B5EF4-FFF2-40B4-BE49-F238E27FC236}">
                  <a16:creationId xmlns:a16="http://schemas.microsoft.com/office/drawing/2014/main" id="{1B156CA9-22B4-443A-9E78-2D8DFD49CFA6}"/>
                </a:ext>
              </a:extLst>
            </p:cNvPr>
            <p:cNvSpPr txBox="1"/>
            <p:nvPr/>
          </p:nvSpPr>
          <p:spPr>
            <a:xfrm>
              <a:off x="6867876" y="734801"/>
              <a:ext cx="1315855" cy="461665"/>
            </a:xfrm>
            <a:prstGeom prst="rect">
              <a:avLst/>
            </a:prstGeom>
            <a:noFill/>
          </p:spPr>
          <p:txBody>
            <a:bodyPr wrap="square">
              <a:spAutoFit/>
            </a:bodyPr>
            <a:lstStyle/>
            <a:p>
              <a:r>
                <a:rPr lang="en-AU" sz="2400" dirty="0">
                  <a:solidFill>
                    <a:srgbClr val="000099"/>
                  </a:solidFill>
                  <a:effectLst>
                    <a:outerShdw blurRad="38100" dist="38100" dir="2700000" algn="tl">
                      <a:srgbClr val="000000">
                        <a:alpha val="43137"/>
                      </a:srgbClr>
                    </a:outerShdw>
                  </a:effectLst>
                  <a:latin typeface="Arial" pitchFamily="34" charset="0"/>
                  <a:cs typeface="Arial" pitchFamily="34" charset="0"/>
                </a:rPr>
                <a:t>CLIENT</a:t>
              </a:r>
            </a:p>
          </p:txBody>
        </p:sp>
      </p:grpSp>
    </p:spTree>
    <p:extLst>
      <p:ext uri="{BB962C8B-B14F-4D97-AF65-F5344CB8AC3E}">
        <p14:creationId xmlns:p14="http://schemas.microsoft.com/office/powerpoint/2010/main" val="139519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9E885D9-E51F-4B67-9781-5D0374461532}"/>
              </a:ext>
            </a:extLst>
          </p:cNvPr>
          <p:cNvGraphicFramePr/>
          <p:nvPr>
            <p:extLst>
              <p:ext uri="{D42A27DB-BD31-4B8C-83A1-F6EECF244321}">
                <p14:modId xmlns:p14="http://schemas.microsoft.com/office/powerpoint/2010/main" val="4000361335"/>
              </p:ext>
            </p:extLst>
          </p:nvPr>
        </p:nvGraphicFramePr>
        <p:xfrm>
          <a:off x="1619672" y="590641"/>
          <a:ext cx="6096000" cy="2824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75926" y="2717719"/>
            <a:ext cx="4168073" cy="1870255"/>
          </a:xfrm>
          <a:prstGeom prst="rect">
            <a:avLst/>
          </a:prstGeom>
        </p:spPr>
      </p:pic>
      <p:pic>
        <p:nvPicPr>
          <p:cNvPr id="1026"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87" y="2717720"/>
            <a:ext cx="4919239" cy="118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1"/>
            <a:ext cx="9144000" cy="573527"/>
          </a:xfrm>
          <a:gradFill flip="none" rotWithShape="1">
            <a:gsLst>
              <a:gs pos="0">
                <a:schemeClr val="tx1">
                  <a:lumMod val="85000"/>
                  <a:lumOff val="15000"/>
                </a:schemeClr>
              </a:gs>
              <a:gs pos="50000">
                <a:srgbClr val="003366"/>
              </a:gs>
              <a:gs pos="100000">
                <a:srgbClr val="8EB4E3"/>
              </a:gs>
            </a:gsLst>
            <a:lin ang="5400000" scaled="0"/>
            <a:tileRect/>
          </a:gradFill>
        </p:spPr>
        <p:txBody>
          <a:bodyPr>
            <a:noAutofit/>
          </a:bodyPr>
          <a:lstStyle/>
          <a:p>
            <a:pPr algn="r"/>
            <a:r>
              <a:rPr lang="en-AU" sz="3200" b="1" dirty="0">
                <a:ln>
                  <a:solidFill>
                    <a:srgbClr val="CCECFF"/>
                  </a:solidFill>
                </a:ln>
                <a:solidFill>
                  <a:srgbClr val="F8FFF3"/>
                </a:solidFill>
                <a:latin typeface="Arial" pitchFamily="34" charset="0"/>
                <a:cs typeface="Arial" pitchFamily="34" charset="0"/>
              </a:rPr>
              <a:t>Puzzle 1 – Statutory regime</a:t>
            </a:r>
          </a:p>
        </p:txBody>
      </p:sp>
      <p:sp>
        <p:nvSpPr>
          <p:cNvPr id="5" name="Title 1"/>
          <p:cNvSpPr txBox="1">
            <a:spLocks/>
          </p:cNvSpPr>
          <p:nvPr/>
        </p:nvSpPr>
        <p:spPr>
          <a:xfrm>
            <a:off x="0" y="4569973"/>
            <a:ext cx="9144000" cy="573527"/>
          </a:xfrm>
          <a:prstGeom prst="rect">
            <a:avLst/>
          </a:prstGeom>
          <a:solidFill>
            <a:prstClr val="white">
              <a:lumMod val="75000"/>
            </a:prstClr>
          </a:solidFill>
          <a:ln>
            <a:noFill/>
          </a:ln>
          <a:effectLst>
            <a:outerShdw blurRad="40000" dist="23000" dir="5400000" rotWithShape="0">
              <a:srgbClr val="000000">
                <a:alpha val="35000"/>
              </a:srgbClr>
            </a:outerShdw>
          </a:effectLst>
        </p:spPr>
        <p:txBody>
          <a:bodyPr spcFirstLastPara="0" vert="horz" wrap="square" lIns="0" tIns="0" rIns="0" bIns="0" numCol="1" spcCol="1270" anchor="ctr" anchorCtr="0">
            <a:noAutofit/>
          </a:bodyPr>
          <a:lstStyle>
            <a:lvl1pPr>
              <a:defRPr sz="1400" b="1"/>
            </a:lvl1pPr>
          </a:lstStyle>
          <a:p>
            <a:endParaRPr lang="en-AU" dirty="0"/>
          </a:p>
        </p:txBody>
      </p:sp>
      <p:sp>
        <p:nvSpPr>
          <p:cNvPr id="37" name="Title 1">
            <a:extLst>
              <a:ext uri="{FF2B5EF4-FFF2-40B4-BE49-F238E27FC236}">
                <a16:creationId xmlns:a16="http://schemas.microsoft.com/office/drawing/2014/main" id="{B256D74D-39D0-4FA4-A9ED-B6B845E87A6E}"/>
              </a:ext>
            </a:extLst>
          </p:cNvPr>
          <p:cNvSpPr txBox="1">
            <a:spLocks/>
          </p:cNvSpPr>
          <p:nvPr/>
        </p:nvSpPr>
        <p:spPr>
          <a:xfrm>
            <a:off x="1" y="4578664"/>
            <a:ext cx="9143999" cy="573527"/>
          </a:xfrm>
          <a:prstGeom prst="rect">
            <a:avLst/>
          </a:prstGeom>
          <a:gradFill flip="none" rotWithShape="1">
            <a:gsLst>
              <a:gs pos="0">
                <a:schemeClr val="tx2">
                  <a:lumMod val="40000"/>
                  <a:lumOff val="60000"/>
                </a:schemeClr>
              </a:gs>
              <a:gs pos="50000">
                <a:srgbClr val="003366"/>
              </a:gs>
              <a:gs pos="100000">
                <a:schemeClr val="tx1">
                  <a:lumMod val="85000"/>
                  <a:lumOff val="15000"/>
                </a:schemeClr>
              </a:gs>
            </a:gsLst>
            <a:lin ang="5400000" scaled="0"/>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sz="2000" dirty="0">
              <a:solidFill>
                <a:schemeClr val="bg1">
                  <a:lumMod val="95000"/>
                </a:schemeClr>
              </a:solidFill>
              <a:latin typeface="Arial Rounded MT Bold" pitchFamily="34" charset="0"/>
            </a:endParaRPr>
          </a:p>
        </p:txBody>
      </p:sp>
      <p:pic>
        <p:nvPicPr>
          <p:cNvPr id="3" name="Picture 2">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504" y="30150"/>
            <a:ext cx="1946518" cy="525376"/>
          </a:xfrm>
          <a:prstGeom prst="rect">
            <a:avLst/>
          </a:prstGeom>
        </p:spPr>
      </p:pic>
      <p:sp>
        <p:nvSpPr>
          <p:cNvPr id="8" name="TextBox 7">
            <a:hlinkClick r:id="rId11"/>
            <a:extLst>
              <a:ext uri="{FF2B5EF4-FFF2-40B4-BE49-F238E27FC236}">
                <a16:creationId xmlns:a16="http://schemas.microsoft.com/office/drawing/2014/main" id="{1B85B439-7A4E-4552-ADFB-6EBB431DE3F1}"/>
              </a:ext>
            </a:extLst>
          </p:cNvPr>
          <p:cNvSpPr txBox="1"/>
          <p:nvPr/>
        </p:nvSpPr>
        <p:spPr>
          <a:xfrm>
            <a:off x="179481" y="4587974"/>
            <a:ext cx="2232279" cy="456535"/>
          </a:xfrm>
          <a:prstGeom prst="rect">
            <a:avLst/>
          </a:prstGeom>
          <a:noFill/>
        </p:spPr>
        <p:txBody>
          <a:bodyPr wrap="none" rtlCol="0">
            <a:spAutoFit/>
          </a:bodyPr>
          <a:lstStyle/>
          <a:p>
            <a:pPr algn="ctr">
              <a:lnSpc>
                <a:spcPct val="150000"/>
              </a:lnSpc>
            </a:pPr>
            <a:r>
              <a:rPr lang="en-AU" dirty="0">
                <a:solidFill>
                  <a:srgbClr val="00FFCC"/>
                </a:solidFill>
                <a:latin typeface="Arial" pitchFamily="34" charset="0"/>
                <a:cs typeface="Arial" pitchFamily="34" charset="0"/>
              </a:rPr>
              <a:t>www.quanty.com.au</a:t>
            </a:r>
          </a:p>
        </p:txBody>
      </p:sp>
      <p:sp>
        <p:nvSpPr>
          <p:cNvPr id="9" name="TextBox 8">
            <a:extLst>
              <a:ext uri="{FF2B5EF4-FFF2-40B4-BE49-F238E27FC236}">
                <a16:creationId xmlns:a16="http://schemas.microsoft.com/office/drawing/2014/main" id="{BAFDA2E2-2D42-4817-8335-3A49429F9FF7}"/>
              </a:ext>
            </a:extLst>
          </p:cNvPr>
          <p:cNvSpPr txBox="1"/>
          <p:nvPr/>
        </p:nvSpPr>
        <p:spPr>
          <a:xfrm>
            <a:off x="8532440" y="4584867"/>
            <a:ext cx="432048" cy="456535"/>
          </a:xfrm>
          <a:prstGeom prst="rect">
            <a:avLst/>
          </a:prstGeom>
          <a:noFill/>
        </p:spPr>
        <p:txBody>
          <a:bodyPr wrap="square">
            <a:spAutoFit/>
          </a:bodyPr>
          <a:lstStyle/>
          <a:p>
            <a:pPr algn="r">
              <a:lnSpc>
                <a:spcPct val="150000"/>
              </a:lnSpc>
            </a:pPr>
            <a:r>
              <a:rPr lang="en-AU" sz="1800" dirty="0">
                <a:solidFill>
                  <a:srgbClr val="00FFCC"/>
                </a:solidFill>
                <a:latin typeface="Arial" pitchFamily="34" charset="0"/>
                <a:cs typeface="Arial" pitchFamily="34" charset="0"/>
              </a:rPr>
              <a:t>3</a:t>
            </a:r>
          </a:p>
        </p:txBody>
      </p:sp>
      <p:sp>
        <p:nvSpPr>
          <p:cNvPr id="6" name="TextBox 5">
            <a:extLst>
              <a:ext uri="{FF2B5EF4-FFF2-40B4-BE49-F238E27FC236}">
                <a16:creationId xmlns:a16="http://schemas.microsoft.com/office/drawing/2014/main" id="{C72647EB-AB86-4893-9F32-6B051E2CFA35}"/>
              </a:ext>
            </a:extLst>
          </p:cNvPr>
          <p:cNvSpPr txBox="1"/>
          <p:nvPr/>
        </p:nvSpPr>
        <p:spPr>
          <a:xfrm>
            <a:off x="1792030" y="559574"/>
            <a:ext cx="1656184" cy="830997"/>
          </a:xfrm>
          <a:prstGeom prst="rect">
            <a:avLst/>
          </a:prstGeom>
          <a:noFill/>
        </p:spPr>
        <p:txBody>
          <a:bodyPr wrap="square" rtlCol="0">
            <a:spAutoFit/>
          </a:bodyPr>
          <a:lstStyle/>
          <a:p>
            <a:pPr algn="ctr"/>
            <a:r>
              <a:rPr lang="en-US" sz="2400" b="1" dirty="0">
                <a:solidFill>
                  <a:srgbClr val="C00000"/>
                </a:solidFill>
              </a:rPr>
              <a:t>Fixed  intervals</a:t>
            </a:r>
            <a:endParaRPr lang="en-AU" sz="2400" b="1" dirty="0">
              <a:solidFill>
                <a:srgbClr val="C00000"/>
              </a:solidFill>
            </a:endParaRPr>
          </a:p>
        </p:txBody>
      </p:sp>
      <p:sp>
        <p:nvSpPr>
          <p:cNvPr id="20" name="TextBox 19">
            <a:extLst>
              <a:ext uri="{FF2B5EF4-FFF2-40B4-BE49-F238E27FC236}">
                <a16:creationId xmlns:a16="http://schemas.microsoft.com/office/drawing/2014/main" id="{539F02F2-2302-40D1-B3E8-B4C592EB5215}"/>
              </a:ext>
            </a:extLst>
          </p:cNvPr>
          <p:cNvSpPr txBox="1"/>
          <p:nvPr/>
        </p:nvSpPr>
        <p:spPr>
          <a:xfrm>
            <a:off x="3661862" y="538598"/>
            <a:ext cx="2011620" cy="830997"/>
          </a:xfrm>
          <a:prstGeom prst="rect">
            <a:avLst/>
          </a:prstGeom>
          <a:noFill/>
        </p:spPr>
        <p:txBody>
          <a:bodyPr wrap="square" rtlCol="0">
            <a:spAutoFit/>
          </a:bodyPr>
          <a:lstStyle>
            <a:defPPr>
              <a:defRPr lang="en-US"/>
            </a:defPPr>
            <a:lvl1pPr algn="ctr">
              <a:defRPr sz="2400" b="1">
                <a:solidFill>
                  <a:srgbClr val="000099"/>
                </a:solidFill>
              </a:defRPr>
            </a:lvl1pPr>
          </a:lstStyle>
          <a:p>
            <a:r>
              <a:rPr lang="en-US" dirty="0">
                <a:solidFill>
                  <a:srgbClr val="C00000"/>
                </a:solidFill>
              </a:rPr>
              <a:t>Shutdown and cleaning</a:t>
            </a:r>
            <a:endParaRPr lang="en-AU" dirty="0">
              <a:solidFill>
                <a:srgbClr val="C00000"/>
              </a:solidFill>
            </a:endParaRPr>
          </a:p>
        </p:txBody>
      </p:sp>
      <p:sp>
        <p:nvSpPr>
          <p:cNvPr id="21" name="TextBox 20">
            <a:extLst>
              <a:ext uri="{FF2B5EF4-FFF2-40B4-BE49-F238E27FC236}">
                <a16:creationId xmlns:a16="http://schemas.microsoft.com/office/drawing/2014/main" id="{039D7C7D-D9E2-4E5B-9C1D-73C3EC8F3E05}"/>
              </a:ext>
            </a:extLst>
          </p:cNvPr>
          <p:cNvSpPr txBox="1"/>
          <p:nvPr/>
        </p:nvSpPr>
        <p:spPr>
          <a:xfrm>
            <a:off x="5724128" y="555526"/>
            <a:ext cx="2183362" cy="1200329"/>
          </a:xfrm>
          <a:prstGeom prst="rect">
            <a:avLst/>
          </a:prstGeom>
          <a:noFill/>
        </p:spPr>
        <p:txBody>
          <a:bodyPr wrap="square" rtlCol="0">
            <a:spAutoFit/>
          </a:bodyPr>
          <a:lstStyle>
            <a:defPPr>
              <a:defRPr lang="en-US"/>
            </a:defPPr>
            <a:lvl1pPr algn="ctr">
              <a:defRPr sz="2400" b="1">
                <a:solidFill>
                  <a:srgbClr val="000099"/>
                </a:solidFill>
              </a:defRPr>
            </a:lvl1pPr>
          </a:lstStyle>
          <a:p>
            <a:r>
              <a:rPr lang="en-US" dirty="0">
                <a:solidFill>
                  <a:srgbClr val="C00000"/>
                </a:solidFill>
              </a:rPr>
              <a:t>KPI outputs,</a:t>
            </a:r>
            <a:endParaRPr lang="en-AU" dirty="0">
              <a:solidFill>
                <a:srgbClr val="C00000"/>
              </a:solidFill>
            </a:endParaRPr>
          </a:p>
          <a:p>
            <a:r>
              <a:rPr lang="en-US" dirty="0">
                <a:solidFill>
                  <a:srgbClr val="C00000"/>
                </a:solidFill>
              </a:rPr>
              <a:t>Risks unknown </a:t>
            </a:r>
            <a:br>
              <a:rPr lang="en-US" dirty="0">
                <a:solidFill>
                  <a:srgbClr val="C00000"/>
                </a:solidFill>
              </a:rPr>
            </a:br>
            <a:endParaRPr lang="en-AU" dirty="0">
              <a:solidFill>
                <a:srgbClr val="C00000"/>
              </a:solidFill>
            </a:endParaRPr>
          </a:p>
        </p:txBody>
      </p:sp>
      <p:pic>
        <p:nvPicPr>
          <p:cNvPr id="15" name="Picture 14"/>
          <p:cNvPicPr>
            <a:picLocks noChangeAspect="1"/>
          </p:cNvPicPr>
          <p:nvPr/>
        </p:nvPicPr>
        <p:blipFill rotWithShape="1">
          <a:blip r:embed="rId13" cstate="print">
            <a:extLst>
              <a:ext uri="{28A0092B-C50C-407E-A947-70E740481C1C}">
                <a14:useLocalDpi xmlns:a14="http://schemas.microsoft.com/office/drawing/2010/main" val="0"/>
              </a:ext>
            </a:extLst>
          </a:blip>
          <a:srcRect b="16737"/>
          <a:stretch/>
        </p:blipFill>
        <p:spPr>
          <a:xfrm>
            <a:off x="107397" y="1393797"/>
            <a:ext cx="1447964" cy="1205617"/>
          </a:xfrm>
          <a:prstGeom prst="rect">
            <a:avLst/>
          </a:prstGeom>
        </p:spPr>
      </p:pic>
      <p:pic>
        <p:nvPicPr>
          <p:cNvPr id="1028" name="Picture 4"/>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b="3946"/>
          <a:stretch/>
        </p:blipFill>
        <p:spPr bwMode="auto">
          <a:xfrm>
            <a:off x="520892" y="3928982"/>
            <a:ext cx="4198459" cy="640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extLst>
              <a:ext uri="{FF2B5EF4-FFF2-40B4-BE49-F238E27FC236}">
                <a16:creationId xmlns:a16="http://schemas.microsoft.com/office/drawing/2014/main" id="{6FE8FEA7-40A7-46DC-A5A1-E287427DD455}"/>
              </a:ext>
            </a:extLst>
          </p:cNvPr>
          <p:cNvSpPr txBox="1"/>
          <p:nvPr/>
        </p:nvSpPr>
        <p:spPr>
          <a:xfrm>
            <a:off x="7896269" y="1762551"/>
            <a:ext cx="1040489" cy="562212"/>
          </a:xfrm>
          <a:prstGeom prst="rect">
            <a:avLst/>
          </a:prstGeom>
          <a:noFill/>
        </p:spPr>
        <p:txBody>
          <a:bodyPr wrap="square">
            <a:prstTxWarp prst="textSlantDown">
              <a:avLst/>
            </a:prstTxWarp>
            <a:spAutoFit/>
          </a:bodyPr>
          <a:lstStyle/>
          <a:p>
            <a:r>
              <a:rPr lang="en-AU" sz="2400" dirty="0">
                <a:solidFill>
                  <a:srgbClr val="C00000"/>
                </a:solidFill>
                <a:effectLst>
                  <a:outerShdw blurRad="38100" dist="38100" dir="2700000" algn="tl">
                    <a:srgbClr val="000000">
                      <a:alpha val="43137"/>
                    </a:srgbClr>
                  </a:outerShdw>
                </a:effectLst>
                <a:latin typeface="Arial" pitchFamily="34" charset="0"/>
                <a:cs typeface="Arial" pitchFamily="34" charset="0"/>
              </a:rPr>
              <a:t>PAST</a:t>
            </a:r>
          </a:p>
        </p:txBody>
      </p:sp>
    </p:spTree>
    <p:extLst>
      <p:ext uri="{BB962C8B-B14F-4D97-AF65-F5344CB8AC3E}">
        <p14:creationId xmlns:p14="http://schemas.microsoft.com/office/powerpoint/2010/main" val="5900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2305E86-0B95-4199-9066-8671C6ED23A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92C78CAB-AB15-459B-ADC7-BFA4DF73FC4E}"/>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D184A274-6D00-4FD1-B5DB-88B2B8124FE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ADBA9121-62F1-45B2-AB3F-16D4F65B45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P spid="6" grpId="0"/>
      <p:bldP spid="20" grpId="0"/>
      <p:bldP spid="21"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4DEFC3BA-3541-401D-97D8-06751DB91D04}"/>
              </a:ext>
            </a:extLst>
          </p:cNvPr>
          <p:cNvGraphicFramePr/>
          <p:nvPr>
            <p:extLst>
              <p:ext uri="{D42A27DB-BD31-4B8C-83A1-F6EECF244321}">
                <p14:modId xmlns:p14="http://schemas.microsoft.com/office/powerpoint/2010/main" val="1059994158"/>
              </p:ext>
            </p:extLst>
          </p:nvPr>
        </p:nvGraphicFramePr>
        <p:xfrm>
          <a:off x="1691680" y="667216"/>
          <a:ext cx="6096000" cy="2824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rotWithShape="1">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t="6028"/>
          <a:stretch/>
        </p:blipFill>
        <p:spPr bwMode="auto">
          <a:xfrm>
            <a:off x="4355976" y="2859782"/>
            <a:ext cx="478802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1"/>
            <a:ext cx="9144000" cy="573527"/>
          </a:xfrm>
          <a:gradFill flip="none" rotWithShape="1">
            <a:gsLst>
              <a:gs pos="0">
                <a:schemeClr val="tx1">
                  <a:lumMod val="85000"/>
                  <a:lumOff val="15000"/>
                </a:schemeClr>
              </a:gs>
              <a:gs pos="50000">
                <a:srgbClr val="003366"/>
              </a:gs>
              <a:gs pos="100000">
                <a:srgbClr val="8EB4E3"/>
              </a:gs>
            </a:gsLst>
            <a:lin ang="5400000" scaled="0"/>
            <a:tileRect/>
          </a:gradFill>
        </p:spPr>
        <p:txBody>
          <a:bodyPr>
            <a:noAutofit/>
          </a:bodyPr>
          <a:lstStyle/>
          <a:p>
            <a:pPr algn="r"/>
            <a:r>
              <a:rPr lang="en-AU" sz="3200" b="1" dirty="0">
                <a:ln>
                  <a:solidFill>
                    <a:srgbClr val="CCECFF"/>
                  </a:solidFill>
                </a:ln>
                <a:solidFill>
                  <a:srgbClr val="F8FFF3"/>
                </a:solidFill>
                <a:latin typeface="Arial" pitchFamily="34" charset="0"/>
                <a:cs typeface="Arial" pitchFamily="34" charset="0"/>
              </a:rPr>
              <a:t>Puzzle 2 – typical RBI approach</a:t>
            </a:r>
          </a:p>
        </p:txBody>
      </p:sp>
      <p:sp>
        <p:nvSpPr>
          <p:cNvPr id="5" name="Title 1"/>
          <p:cNvSpPr txBox="1">
            <a:spLocks/>
          </p:cNvSpPr>
          <p:nvPr/>
        </p:nvSpPr>
        <p:spPr>
          <a:xfrm>
            <a:off x="0" y="4569973"/>
            <a:ext cx="9144000" cy="573527"/>
          </a:xfrm>
          <a:prstGeom prst="rect">
            <a:avLst/>
          </a:prstGeom>
          <a:solidFill>
            <a:prstClr val="white">
              <a:lumMod val="75000"/>
            </a:prstClr>
          </a:solidFill>
          <a:ln>
            <a:noFill/>
          </a:ln>
          <a:effectLst>
            <a:outerShdw blurRad="40000" dist="23000" dir="5400000" rotWithShape="0">
              <a:srgbClr val="000000">
                <a:alpha val="35000"/>
              </a:srgbClr>
            </a:outerShdw>
          </a:effectLst>
        </p:spPr>
        <p:txBody>
          <a:bodyPr spcFirstLastPara="0" vert="horz" wrap="square" lIns="0" tIns="0" rIns="0" bIns="0" numCol="1" spcCol="1270" anchor="ctr" anchorCtr="0">
            <a:noAutofit/>
          </a:bodyPr>
          <a:lstStyle>
            <a:lvl1pPr>
              <a:defRPr sz="1400" b="1"/>
            </a:lvl1pPr>
          </a:lstStyle>
          <a:p>
            <a:endParaRPr lang="en-AU" dirty="0"/>
          </a:p>
        </p:txBody>
      </p:sp>
      <p:sp>
        <p:nvSpPr>
          <p:cNvPr id="37" name="Title 1">
            <a:extLst>
              <a:ext uri="{FF2B5EF4-FFF2-40B4-BE49-F238E27FC236}">
                <a16:creationId xmlns:a16="http://schemas.microsoft.com/office/drawing/2014/main" id="{B256D74D-39D0-4FA4-A9ED-B6B845E87A6E}"/>
              </a:ext>
            </a:extLst>
          </p:cNvPr>
          <p:cNvSpPr txBox="1">
            <a:spLocks/>
          </p:cNvSpPr>
          <p:nvPr/>
        </p:nvSpPr>
        <p:spPr>
          <a:xfrm>
            <a:off x="1" y="4578664"/>
            <a:ext cx="9143999" cy="573527"/>
          </a:xfrm>
          <a:prstGeom prst="rect">
            <a:avLst/>
          </a:prstGeom>
          <a:gradFill flip="none" rotWithShape="1">
            <a:gsLst>
              <a:gs pos="0">
                <a:schemeClr val="tx2">
                  <a:lumMod val="40000"/>
                  <a:lumOff val="60000"/>
                </a:schemeClr>
              </a:gs>
              <a:gs pos="50000">
                <a:srgbClr val="003366"/>
              </a:gs>
              <a:gs pos="100000">
                <a:schemeClr val="tx1">
                  <a:lumMod val="85000"/>
                  <a:lumOff val="15000"/>
                </a:schemeClr>
              </a:gs>
            </a:gsLst>
            <a:lin ang="5400000" scaled="0"/>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sz="2000" dirty="0">
              <a:solidFill>
                <a:schemeClr val="bg1">
                  <a:lumMod val="95000"/>
                </a:schemeClr>
              </a:solidFill>
              <a:latin typeface="Arial Rounded MT Bold" pitchFamily="34" charset="0"/>
            </a:endParaRPr>
          </a:p>
        </p:txBody>
      </p:sp>
      <p:pic>
        <p:nvPicPr>
          <p:cNvPr id="3" name="Picture 2">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4" y="30150"/>
            <a:ext cx="1946518" cy="525376"/>
          </a:xfrm>
          <a:prstGeom prst="rect">
            <a:avLst/>
          </a:prstGeom>
        </p:spPr>
      </p:pic>
      <p:sp>
        <p:nvSpPr>
          <p:cNvPr id="7" name="TextBox 6">
            <a:hlinkClick r:id="rId10"/>
            <a:extLst>
              <a:ext uri="{FF2B5EF4-FFF2-40B4-BE49-F238E27FC236}">
                <a16:creationId xmlns:a16="http://schemas.microsoft.com/office/drawing/2014/main" id="{9D2A4EAE-826E-4E7A-B3B6-A9BF87FAC644}"/>
              </a:ext>
            </a:extLst>
          </p:cNvPr>
          <p:cNvSpPr txBox="1"/>
          <p:nvPr/>
        </p:nvSpPr>
        <p:spPr>
          <a:xfrm>
            <a:off x="179481" y="4587974"/>
            <a:ext cx="2232279" cy="456535"/>
          </a:xfrm>
          <a:prstGeom prst="rect">
            <a:avLst/>
          </a:prstGeom>
          <a:noFill/>
        </p:spPr>
        <p:txBody>
          <a:bodyPr wrap="none" rtlCol="0">
            <a:spAutoFit/>
          </a:bodyPr>
          <a:lstStyle/>
          <a:p>
            <a:pPr algn="ctr">
              <a:lnSpc>
                <a:spcPct val="150000"/>
              </a:lnSpc>
            </a:pPr>
            <a:r>
              <a:rPr lang="en-AU" dirty="0">
                <a:solidFill>
                  <a:srgbClr val="00FFCC"/>
                </a:solidFill>
                <a:latin typeface="Arial" pitchFamily="34" charset="0"/>
                <a:cs typeface="Arial" pitchFamily="34" charset="0"/>
              </a:rPr>
              <a:t>www.quanty.com.au</a:t>
            </a:r>
          </a:p>
        </p:txBody>
      </p:sp>
      <p:sp>
        <p:nvSpPr>
          <p:cNvPr id="8" name="TextBox 7">
            <a:extLst>
              <a:ext uri="{FF2B5EF4-FFF2-40B4-BE49-F238E27FC236}">
                <a16:creationId xmlns:a16="http://schemas.microsoft.com/office/drawing/2014/main" id="{3CEF4F6D-04C4-41F7-A07E-06DC178D65FB}"/>
              </a:ext>
            </a:extLst>
          </p:cNvPr>
          <p:cNvSpPr txBox="1"/>
          <p:nvPr/>
        </p:nvSpPr>
        <p:spPr>
          <a:xfrm>
            <a:off x="8532440" y="4584867"/>
            <a:ext cx="432048" cy="456535"/>
          </a:xfrm>
          <a:prstGeom prst="rect">
            <a:avLst/>
          </a:prstGeom>
          <a:noFill/>
        </p:spPr>
        <p:txBody>
          <a:bodyPr wrap="square">
            <a:spAutoFit/>
          </a:bodyPr>
          <a:lstStyle/>
          <a:p>
            <a:pPr algn="r">
              <a:lnSpc>
                <a:spcPct val="150000"/>
              </a:lnSpc>
            </a:pPr>
            <a:r>
              <a:rPr lang="en-AU" sz="1800" dirty="0">
                <a:solidFill>
                  <a:srgbClr val="00FFCC"/>
                </a:solidFill>
                <a:latin typeface="Arial" pitchFamily="34" charset="0"/>
                <a:cs typeface="Arial" pitchFamily="34" charset="0"/>
              </a:rPr>
              <a:t>4</a:t>
            </a:r>
          </a:p>
        </p:txBody>
      </p:sp>
      <p:sp>
        <p:nvSpPr>
          <p:cNvPr id="10" name="TextBox 9">
            <a:extLst>
              <a:ext uri="{FF2B5EF4-FFF2-40B4-BE49-F238E27FC236}">
                <a16:creationId xmlns:a16="http://schemas.microsoft.com/office/drawing/2014/main" id="{EAC62FAD-382A-48D5-9FC0-0B5226FBFA95}"/>
              </a:ext>
            </a:extLst>
          </p:cNvPr>
          <p:cNvSpPr txBox="1"/>
          <p:nvPr/>
        </p:nvSpPr>
        <p:spPr>
          <a:xfrm>
            <a:off x="1835696" y="627534"/>
            <a:ext cx="1656184" cy="830997"/>
          </a:xfrm>
          <a:prstGeom prst="rect">
            <a:avLst/>
          </a:prstGeom>
          <a:noFill/>
        </p:spPr>
        <p:txBody>
          <a:bodyPr wrap="square" rtlCol="0">
            <a:spAutoFit/>
          </a:bodyPr>
          <a:lstStyle>
            <a:defPPr>
              <a:defRPr lang="en-US"/>
            </a:defPPr>
            <a:lvl1pPr algn="ctr">
              <a:defRPr sz="2400" b="1">
                <a:solidFill>
                  <a:srgbClr val="000099"/>
                </a:solidFill>
              </a:defRPr>
            </a:lvl1pPr>
          </a:lstStyle>
          <a:p>
            <a:r>
              <a:rPr lang="en-US" dirty="0"/>
              <a:t>Relative risk ranking</a:t>
            </a:r>
            <a:endParaRPr lang="en-AU" dirty="0"/>
          </a:p>
        </p:txBody>
      </p:sp>
      <p:sp>
        <p:nvSpPr>
          <p:cNvPr id="11" name="TextBox 10">
            <a:extLst>
              <a:ext uri="{FF2B5EF4-FFF2-40B4-BE49-F238E27FC236}">
                <a16:creationId xmlns:a16="http://schemas.microsoft.com/office/drawing/2014/main" id="{EA66FB83-A81F-476C-9B8D-BE160A4D601F}"/>
              </a:ext>
            </a:extLst>
          </p:cNvPr>
          <p:cNvSpPr txBox="1"/>
          <p:nvPr/>
        </p:nvSpPr>
        <p:spPr>
          <a:xfrm>
            <a:off x="3656112" y="628484"/>
            <a:ext cx="2232279" cy="830997"/>
          </a:xfrm>
          <a:prstGeom prst="rect">
            <a:avLst/>
          </a:prstGeom>
          <a:noFill/>
        </p:spPr>
        <p:txBody>
          <a:bodyPr wrap="square" rtlCol="0">
            <a:spAutoFit/>
          </a:bodyPr>
          <a:lstStyle>
            <a:defPPr>
              <a:defRPr lang="en-US"/>
            </a:defPPr>
            <a:lvl1pPr algn="ctr">
              <a:defRPr sz="2400" b="1">
                <a:solidFill>
                  <a:srgbClr val="000099"/>
                </a:solidFill>
              </a:defRPr>
            </a:lvl1pPr>
          </a:lstStyle>
          <a:p>
            <a:r>
              <a:rPr lang="en-US" dirty="0"/>
              <a:t>Coverage issue, worst case data</a:t>
            </a:r>
            <a:endParaRPr lang="en-AU" dirty="0"/>
          </a:p>
        </p:txBody>
      </p:sp>
      <p:sp>
        <p:nvSpPr>
          <p:cNvPr id="12" name="TextBox 11">
            <a:extLst>
              <a:ext uri="{FF2B5EF4-FFF2-40B4-BE49-F238E27FC236}">
                <a16:creationId xmlns:a16="http://schemas.microsoft.com/office/drawing/2014/main" id="{D4AE5E82-4534-4049-A52E-06E07877C74A}"/>
              </a:ext>
            </a:extLst>
          </p:cNvPr>
          <p:cNvSpPr txBox="1"/>
          <p:nvPr/>
        </p:nvSpPr>
        <p:spPr>
          <a:xfrm>
            <a:off x="5796136" y="627534"/>
            <a:ext cx="2011620" cy="830997"/>
          </a:xfrm>
          <a:prstGeom prst="rect">
            <a:avLst/>
          </a:prstGeom>
          <a:noFill/>
        </p:spPr>
        <p:txBody>
          <a:bodyPr wrap="square" rtlCol="0">
            <a:spAutoFit/>
          </a:bodyPr>
          <a:lstStyle>
            <a:defPPr>
              <a:defRPr lang="en-US"/>
            </a:defPPr>
            <a:lvl1pPr algn="ctr">
              <a:defRPr sz="2400" b="1">
                <a:solidFill>
                  <a:srgbClr val="000099"/>
                </a:solidFill>
              </a:defRPr>
            </a:lvl1pPr>
          </a:lstStyle>
          <a:p>
            <a:r>
              <a:rPr lang="en-US" dirty="0"/>
              <a:t>Cost/benefit unknown</a:t>
            </a:r>
            <a:endParaRPr lang="en-AU" dirty="0"/>
          </a:p>
        </p:txBody>
      </p:sp>
      <p:pic>
        <p:nvPicPr>
          <p:cNvPr id="13" name="Picture 1"/>
          <p:cNvPicPr>
            <a:picLocks noChangeAspect="1" noChangeArrowheads="1"/>
          </p:cNvPicPr>
          <p:nvPr/>
        </p:nvPicPr>
        <p:blipFill rotWithShape="1">
          <a:blip r:embed="rId12" cstate="print">
            <a:lum bright="20000" contrast="-40000"/>
            <a:extLst>
              <a:ext uri="{28A0092B-C50C-407E-A947-70E740481C1C}">
                <a14:useLocalDpi xmlns:a14="http://schemas.microsoft.com/office/drawing/2010/main" val="0"/>
              </a:ext>
            </a:extLst>
          </a:blip>
          <a:srcRect b="36123"/>
          <a:stretch/>
        </p:blipFill>
        <p:spPr bwMode="auto">
          <a:xfrm>
            <a:off x="74356" y="2866925"/>
            <a:ext cx="4281620" cy="172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rotWithShape="1">
          <a:blip r:embed="rId13" cstate="print">
            <a:extLst>
              <a:ext uri="{28A0092B-C50C-407E-A947-70E740481C1C}">
                <a14:useLocalDpi xmlns:a14="http://schemas.microsoft.com/office/drawing/2010/main" val="0"/>
              </a:ext>
            </a:extLst>
          </a:blip>
          <a:srcRect b="16737"/>
          <a:stretch/>
        </p:blipFill>
        <p:spPr>
          <a:xfrm>
            <a:off x="179481" y="1491630"/>
            <a:ext cx="1447964" cy="1205617"/>
          </a:xfrm>
          <a:prstGeom prst="rect">
            <a:avLst/>
          </a:prstGeom>
        </p:spPr>
      </p:pic>
      <p:sp>
        <p:nvSpPr>
          <p:cNvPr id="15" name="TextBox 14">
            <a:extLst>
              <a:ext uri="{FF2B5EF4-FFF2-40B4-BE49-F238E27FC236}">
                <a16:creationId xmlns:a16="http://schemas.microsoft.com/office/drawing/2014/main" id="{0F5D352D-ACC1-4559-AA6C-6B64FDE2BA24}"/>
              </a:ext>
            </a:extLst>
          </p:cNvPr>
          <p:cNvSpPr txBox="1"/>
          <p:nvPr/>
        </p:nvSpPr>
        <p:spPr>
          <a:xfrm>
            <a:off x="7968277" y="1779662"/>
            <a:ext cx="1068219" cy="497253"/>
          </a:xfrm>
          <a:prstGeom prst="rect">
            <a:avLst/>
          </a:prstGeom>
          <a:noFill/>
        </p:spPr>
        <p:txBody>
          <a:bodyPr wrap="square">
            <a:prstTxWarp prst="textChevron">
              <a:avLst/>
            </a:prstTxWarp>
            <a:spAutoFit/>
          </a:bodyPr>
          <a:lstStyle/>
          <a:p>
            <a:r>
              <a:rPr lang="en-AU" sz="1200" dirty="0">
                <a:solidFill>
                  <a:srgbClr val="000099"/>
                </a:solidFill>
                <a:effectLst>
                  <a:outerShdw blurRad="38100" dist="38100" dir="2700000" algn="tl">
                    <a:srgbClr val="000000">
                      <a:alpha val="43137"/>
                    </a:srgbClr>
                  </a:outerShdw>
                </a:effectLst>
                <a:latin typeface="Arial" pitchFamily="34" charset="0"/>
                <a:cs typeface="Arial" pitchFamily="34" charset="0"/>
              </a:rPr>
              <a:t>PRESENT</a:t>
            </a:r>
          </a:p>
        </p:txBody>
      </p:sp>
    </p:spTree>
    <p:extLst>
      <p:ext uri="{BB962C8B-B14F-4D97-AF65-F5344CB8AC3E}">
        <p14:creationId xmlns:p14="http://schemas.microsoft.com/office/powerpoint/2010/main" val="47894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42305E86-0B95-4199-9066-8671C6ED23A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92C78CAB-AB15-459B-ADC7-BFA4DF73FC4E}"/>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graphicEl>
                                              <a:dgm id="{D184A274-6D00-4FD1-B5DB-88B2B8124FE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ADBA9121-62F1-45B2-AB3F-16D4F65B45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p:bldSub>
      </p:bldGraphic>
      <p:bldP spid="10" grpId="0"/>
      <p:bldP spid="11" grpId="0"/>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73527"/>
          </a:xfrm>
          <a:gradFill flip="none" rotWithShape="1">
            <a:gsLst>
              <a:gs pos="0">
                <a:schemeClr val="tx1">
                  <a:lumMod val="85000"/>
                  <a:lumOff val="15000"/>
                </a:schemeClr>
              </a:gs>
              <a:gs pos="50000">
                <a:srgbClr val="003366"/>
              </a:gs>
              <a:gs pos="100000">
                <a:srgbClr val="8EB4E3"/>
              </a:gs>
            </a:gsLst>
            <a:lin ang="5400000" scaled="0"/>
            <a:tileRect/>
          </a:gradFill>
        </p:spPr>
        <p:txBody>
          <a:bodyPr>
            <a:noAutofit/>
          </a:bodyPr>
          <a:lstStyle/>
          <a:p>
            <a:pPr algn="r"/>
            <a:r>
              <a:rPr lang="en-AU" sz="3200" b="1" dirty="0">
                <a:ln>
                  <a:solidFill>
                    <a:srgbClr val="CCECFF"/>
                  </a:solidFill>
                </a:ln>
                <a:solidFill>
                  <a:srgbClr val="F8FFF3"/>
                </a:solidFill>
                <a:latin typeface="Arial" pitchFamily="34" charset="0"/>
                <a:cs typeface="Arial" pitchFamily="34" charset="0"/>
              </a:rPr>
              <a:t>Puzzle 3 – </a:t>
            </a:r>
            <a:r>
              <a:rPr lang="en-AU" sz="3200" b="1" dirty="0" err="1">
                <a:ln>
                  <a:solidFill>
                    <a:srgbClr val="CCECFF"/>
                  </a:solidFill>
                </a:ln>
                <a:solidFill>
                  <a:srgbClr val="F8FFF3"/>
                </a:solidFill>
                <a:latin typeface="Arial" pitchFamily="34" charset="0"/>
                <a:cs typeface="Arial" pitchFamily="34" charset="0"/>
              </a:rPr>
              <a:t>PoF</a:t>
            </a:r>
            <a:r>
              <a:rPr lang="en-AU" sz="3200" b="1" dirty="0">
                <a:ln>
                  <a:solidFill>
                    <a:srgbClr val="CCECFF"/>
                  </a:solidFill>
                </a:ln>
                <a:solidFill>
                  <a:srgbClr val="F8FFF3"/>
                </a:solidFill>
                <a:latin typeface="Arial" pitchFamily="34" charset="0"/>
                <a:cs typeface="Arial" pitchFamily="34" charset="0"/>
              </a:rPr>
              <a:t>(t) analysis</a:t>
            </a:r>
          </a:p>
        </p:txBody>
      </p:sp>
      <p:sp>
        <p:nvSpPr>
          <p:cNvPr id="5" name="Title 1"/>
          <p:cNvSpPr txBox="1">
            <a:spLocks/>
          </p:cNvSpPr>
          <p:nvPr/>
        </p:nvSpPr>
        <p:spPr>
          <a:xfrm>
            <a:off x="0" y="4569973"/>
            <a:ext cx="9144000" cy="573527"/>
          </a:xfrm>
          <a:prstGeom prst="rect">
            <a:avLst/>
          </a:prstGeom>
          <a:solidFill>
            <a:prstClr val="white">
              <a:lumMod val="75000"/>
            </a:prstClr>
          </a:solidFill>
          <a:ln>
            <a:noFill/>
          </a:ln>
          <a:effectLst>
            <a:outerShdw blurRad="40000" dist="23000" dir="5400000" rotWithShape="0">
              <a:srgbClr val="000000">
                <a:alpha val="35000"/>
              </a:srgbClr>
            </a:outerShdw>
          </a:effectLst>
        </p:spPr>
        <p:txBody>
          <a:bodyPr spcFirstLastPara="0" vert="horz" wrap="square" lIns="0" tIns="0" rIns="0" bIns="0" numCol="1" spcCol="1270" anchor="ctr" anchorCtr="0">
            <a:noAutofit/>
          </a:bodyPr>
          <a:lstStyle>
            <a:lvl1pPr>
              <a:defRPr sz="1400" b="1"/>
            </a:lvl1pPr>
          </a:lstStyle>
          <a:p>
            <a:endParaRPr lang="en-AU" dirty="0"/>
          </a:p>
        </p:txBody>
      </p:sp>
      <p:sp>
        <p:nvSpPr>
          <p:cNvPr id="37" name="Title 1">
            <a:extLst>
              <a:ext uri="{FF2B5EF4-FFF2-40B4-BE49-F238E27FC236}">
                <a16:creationId xmlns:a16="http://schemas.microsoft.com/office/drawing/2014/main" id="{B256D74D-39D0-4FA4-A9ED-B6B845E87A6E}"/>
              </a:ext>
            </a:extLst>
          </p:cNvPr>
          <p:cNvSpPr txBox="1">
            <a:spLocks/>
          </p:cNvSpPr>
          <p:nvPr/>
        </p:nvSpPr>
        <p:spPr>
          <a:xfrm>
            <a:off x="1" y="4578664"/>
            <a:ext cx="9143999" cy="573527"/>
          </a:xfrm>
          <a:prstGeom prst="rect">
            <a:avLst/>
          </a:prstGeom>
          <a:gradFill flip="none" rotWithShape="1">
            <a:gsLst>
              <a:gs pos="0">
                <a:schemeClr val="tx2">
                  <a:lumMod val="40000"/>
                  <a:lumOff val="60000"/>
                </a:schemeClr>
              </a:gs>
              <a:gs pos="50000">
                <a:srgbClr val="003366"/>
              </a:gs>
              <a:gs pos="100000">
                <a:schemeClr val="tx1">
                  <a:lumMod val="85000"/>
                  <a:lumOff val="15000"/>
                </a:schemeClr>
              </a:gs>
            </a:gsLst>
            <a:lin ang="5400000" scaled="0"/>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sz="2000" dirty="0">
              <a:solidFill>
                <a:schemeClr val="bg1">
                  <a:lumMod val="95000"/>
                </a:schemeClr>
              </a:solidFill>
              <a:latin typeface="Arial Rounded MT Bold" pitchFamily="34" charset="0"/>
            </a:endParaRP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0150"/>
            <a:ext cx="1946518" cy="525376"/>
          </a:xfrm>
          <a:prstGeom prst="rect">
            <a:avLst/>
          </a:prstGeom>
        </p:spPr>
      </p:pic>
      <p:sp>
        <p:nvSpPr>
          <p:cNvPr id="7" name="TextBox 6">
            <a:hlinkClick r:id="rId3"/>
            <a:extLst>
              <a:ext uri="{FF2B5EF4-FFF2-40B4-BE49-F238E27FC236}">
                <a16:creationId xmlns:a16="http://schemas.microsoft.com/office/drawing/2014/main" id="{36BB58A6-B6AD-45EC-B2B7-04B6CDC4F601}"/>
              </a:ext>
            </a:extLst>
          </p:cNvPr>
          <p:cNvSpPr txBox="1"/>
          <p:nvPr/>
        </p:nvSpPr>
        <p:spPr>
          <a:xfrm>
            <a:off x="179481" y="4587974"/>
            <a:ext cx="2232279" cy="456535"/>
          </a:xfrm>
          <a:prstGeom prst="rect">
            <a:avLst/>
          </a:prstGeom>
          <a:noFill/>
        </p:spPr>
        <p:txBody>
          <a:bodyPr wrap="none" rtlCol="0">
            <a:spAutoFit/>
          </a:bodyPr>
          <a:lstStyle/>
          <a:p>
            <a:pPr algn="ctr">
              <a:lnSpc>
                <a:spcPct val="150000"/>
              </a:lnSpc>
            </a:pPr>
            <a:r>
              <a:rPr lang="en-AU" dirty="0">
                <a:solidFill>
                  <a:srgbClr val="00FFCC"/>
                </a:solidFill>
                <a:latin typeface="Arial" pitchFamily="34" charset="0"/>
                <a:cs typeface="Arial" pitchFamily="34" charset="0"/>
              </a:rPr>
              <a:t>www.quanty.com.au</a:t>
            </a:r>
          </a:p>
        </p:txBody>
      </p:sp>
      <p:sp>
        <p:nvSpPr>
          <p:cNvPr id="8" name="TextBox 7">
            <a:extLst>
              <a:ext uri="{FF2B5EF4-FFF2-40B4-BE49-F238E27FC236}">
                <a16:creationId xmlns:a16="http://schemas.microsoft.com/office/drawing/2014/main" id="{AC1D282D-0900-494F-9E9E-2CDE0325F8D0}"/>
              </a:ext>
            </a:extLst>
          </p:cNvPr>
          <p:cNvSpPr txBox="1"/>
          <p:nvPr/>
        </p:nvSpPr>
        <p:spPr>
          <a:xfrm>
            <a:off x="8532440" y="4584867"/>
            <a:ext cx="432048" cy="456535"/>
          </a:xfrm>
          <a:prstGeom prst="rect">
            <a:avLst/>
          </a:prstGeom>
          <a:noFill/>
        </p:spPr>
        <p:txBody>
          <a:bodyPr wrap="square">
            <a:spAutoFit/>
          </a:bodyPr>
          <a:lstStyle/>
          <a:p>
            <a:pPr algn="r">
              <a:lnSpc>
                <a:spcPct val="150000"/>
              </a:lnSpc>
            </a:pPr>
            <a:r>
              <a:rPr lang="en-AU" sz="1800" dirty="0">
                <a:solidFill>
                  <a:srgbClr val="00FFCC"/>
                </a:solidFill>
                <a:latin typeface="Arial" pitchFamily="34" charset="0"/>
                <a:cs typeface="Arial" pitchFamily="34" charset="0"/>
              </a:rPr>
              <a:t>5</a:t>
            </a:r>
          </a:p>
        </p:txBody>
      </p:sp>
      <p:graphicFrame>
        <p:nvGraphicFramePr>
          <p:cNvPr id="9" name="Diagram 8">
            <a:extLst>
              <a:ext uri="{FF2B5EF4-FFF2-40B4-BE49-F238E27FC236}">
                <a16:creationId xmlns:a16="http://schemas.microsoft.com/office/drawing/2014/main" id="{1949037F-73A5-484B-A595-EC2920B1A4F1}"/>
              </a:ext>
            </a:extLst>
          </p:cNvPr>
          <p:cNvGraphicFramePr/>
          <p:nvPr>
            <p:extLst>
              <p:ext uri="{D42A27DB-BD31-4B8C-83A1-F6EECF244321}">
                <p14:modId xmlns:p14="http://schemas.microsoft.com/office/powerpoint/2010/main" val="251111381"/>
              </p:ext>
            </p:extLst>
          </p:nvPr>
        </p:nvGraphicFramePr>
        <p:xfrm>
          <a:off x="1564998" y="555526"/>
          <a:ext cx="6480720" cy="28240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a:extLst>
              <a:ext uri="{FF2B5EF4-FFF2-40B4-BE49-F238E27FC236}">
                <a16:creationId xmlns:a16="http://schemas.microsoft.com/office/drawing/2014/main" id="{F6E2F68E-948E-4830-BE9B-130F56ED6BA5}"/>
              </a:ext>
            </a:extLst>
          </p:cNvPr>
          <p:cNvSpPr txBox="1"/>
          <p:nvPr/>
        </p:nvSpPr>
        <p:spPr>
          <a:xfrm>
            <a:off x="1492990" y="487251"/>
            <a:ext cx="2232279" cy="830997"/>
          </a:xfrm>
          <a:prstGeom prst="rect">
            <a:avLst/>
          </a:prstGeom>
          <a:noFill/>
        </p:spPr>
        <p:txBody>
          <a:bodyPr wrap="square" rtlCol="0">
            <a:spAutoFit/>
          </a:bodyPr>
          <a:lstStyle>
            <a:defPPr>
              <a:defRPr lang="en-US"/>
            </a:defPPr>
            <a:lvl1pPr algn="ctr">
              <a:defRPr sz="2400" b="1">
                <a:solidFill>
                  <a:srgbClr val="000099"/>
                </a:solidFill>
              </a:defRPr>
            </a:lvl1pPr>
          </a:lstStyle>
          <a:p>
            <a:r>
              <a:rPr lang="en-US" dirty="0">
                <a:solidFill>
                  <a:srgbClr val="990099"/>
                </a:solidFill>
              </a:rPr>
              <a:t>Clear financial argumentation</a:t>
            </a:r>
            <a:endParaRPr lang="en-AU" dirty="0">
              <a:solidFill>
                <a:srgbClr val="990099"/>
              </a:solidFill>
            </a:endParaRPr>
          </a:p>
        </p:txBody>
      </p:sp>
      <p:sp>
        <p:nvSpPr>
          <p:cNvPr id="11" name="TextBox 10">
            <a:extLst>
              <a:ext uri="{FF2B5EF4-FFF2-40B4-BE49-F238E27FC236}">
                <a16:creationId xmlns:a16="http://schemas.microsoft.com/office/drawing/2014/main" id="{683C50E9-3A14-48A9-BE92-17AF1B7374EF}"/>
              </a:ext>
            </a:extLst>
          </p:cNvPr>
          <p:cNvSpPr txBox="1"/>
          <p:nvPr/>
        </p:nvSpPr>
        <p:spPr>
          <a:xfrm>
            <a:off x="3653230" y="507325"/>
            <a:ext cx="2330152" cy="830997"/>
          </a:xfrm>
          <a:prstGeom prst="rect">
            <a:avLst/>
          </a:prstGeom>
          <a:noFill/>
        </p:spPr>
        <p:txBody>
          <a:bodyPr wrap="square" rtlCol="0">
            <a:spAutoFit/>
          </a:bodyPr>
          <a:lstStyle>
            <a:defPPr>
              <a:defRPr lang="en-US"/>
            </a:defPPr>
            <a:lvl1pPr algn="ctr">
              <a:defRPr sz="2400" b="1">
                <a:solidFill>
                  <a:srgbClr val="000099"/>
                </a:solidFill>
              </a:defRPr>
            </a:lvl1pPr>
          </a:lstStyle>
          <a:p>
            <a:r>
              <a:rPr lang="en-US" dirty="0">
                <a:solidFill>
                  <a:srgbClr val="990099"/>
                </a:solidFill>
              </a:rPr>
              <a:t>Qualification made from data</a:t>
            </a:r>
            <a:endParaRPr lang="en-AU" dirty="0">
              <a:solidFill>
                <a:srgbClr val="990099"/>
              </a:solidFill>
            </a:endParaRPr>
          </a:p>
        </p:txBody>
      </p:sp>
      <p:sp>
        <p:nvSpPr>
          <p:cNvPr id="12" name="TextBox 11">
            <a:extLst>
              <a:ext uri="{FF2B5EF4-FFF2-40B4-BE49-F238E27FC236}">
                <a16:creationId xmlns:a16="http://schemas.microsoft.com/office/drawing/2014/main" id="{2B79E982-D982-41C9-AAAB-DBA899533197}"/>
              </a:ext>
            </a:extLst>
          </p:cNvPr>
          <p:cNvSpPr txBox="1"/>
          <p:nvPr/>
        </p:nvSpPr>
        <p:spPr>
          <a:xfrm>
            <a:off x="5885478" y="483518"/>
            <a:ext cx="2011620" cy="830997"/>
          </a:xfrm>
          <a:prstGeom prst="rect">
            <a:avLst/>
          </a:prstGeom>
          <a:noFill/>
        </p:spPr>
        <p:txBody>
          <a:bodyPr wrap="square" rtlCol="0">
            <a:spAutoFit/>
          </a:bodyPr>
          <a:lstStyle>
            <a:defPPr>
              <a:defRPr lang="en-US"/>
            </a:defPPr>
            <a:lvl1pPr algn="ctr">
              <a:defRPr sz="2400" b="1">
                <a:solidFill>
                  <a:srgbClr val="000099"/>
                </a:solidFill>
              </a:defRPr>
            </a:lvl1pPr>
          </a:lstStyle>
          <a:p>
            <a:r>
              <a:rPr lang="en-US" dirty="0">
                <a:solidFill>
                  <a:srgbClr val="990099"/>
                </a:solidFill>
              </a:rPr>
              <a:t>Cost/Safety predictions</a:t>
            </a:r>
            <a:endParaRPr lang="en-AU" dirty="0">
              <a:solidFill>
                <a:srgbClr val="990099"/>
              </a:solidFill>
            </a:endParaRPr>
          </a:p>
        </p:txBody>
      </p:sp>
      <p:pic>
        <p:nvPicPr>
          <p:cNvPr id="4" name="Picture 3"/>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683" y="2633159"/>
            <a:ext cx="3292584" cy="1936814"/>
          </a:xfrm>
          <a:prstGeom prst="rect">
            <a:avLst/>
          </a:prstGeom>
        </p:spPr>
      </p:pic>
      <p:pic>
        <p:nvPicPr>
          <p:cNvPr id="6" name="Picture 5"/>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9190" y="2679821"/>
            <a:ext cx="3132297" cy="1776748"/>
          </a:xfrm>
          <a:prstGeom prst="rect">
            <a:avLst/>
          </a:prstGeom>
        </p:spPr>
      </p:pic>
      <p:pic>
        <p:nvPicPr>
          <p:cNvPr id="15" name="Picture 14"/>
          <p:cNvPicPr>
            <a:picLocks noChangeAspect="1"/>
          </p:cNvPicPr>
          <p:nvPr/>
        </p:nvPicPr>
        <p:blipFill rotWithShape="1">
          <a:blip r:embed="rId12" cstate="print">
            <a:extLst>
              <a:ext uri="{28A0092B-C50C-407E-A947-70E740481C1C}">
                <a14:useLocalDpi xmlns:a14="http://schemas.microsoft.com/office/drawing/2010/main" val="0"/>
              </a:ext>
            </a:extLst>
          </a:blip>
          <a:srcRect b="16737"/>
          <a:stretch/>
        </p:blipFill>
        <p:spPr>
          <a:xfrm>
            <a:off x="55535" y="1386523"/>
            <a:ext cx="1447964" cy="1205617"/>
          </a:xfrm>
          <a:prstGeom prst="rect">
            <a:avLst/>
          </a:prstGeom>
        </p:spPr>
      </p:pic>
      <p:sp>
        <p:nvSpPr>
          <p:cNvPr id="16" name="TextBox 15">
            <a:extLst>
              <a:ext uri="{FF2B5EF4-FFF2-40B4-BE49-F238E27FC236}">
                <a16:creationId xmlns:a16="http://schemas.microsoft.com/office/drawing/2014/main" id="{11BFD40D-C6DF-4EDB-9DC2-45982412CF79}"/>
              </a:ext>
            </a:extLst>
          </p:cNvPr>
          <p:cNvSpPr txBox="1"/>
          <p:nvPr/>
        </p:nvSpPr>
        <p:spPr>
          <a:xfrm>
            <a:off x="8165175" y="1491630"/>
            <a:ext cx="871321" cy="677541"/>
          </a:xfrm>
          <a:prstGeom prst="rect">
            <a:avLst/>
          </a:prstGeom>
          <a:noFill/>
        </p:spPr>
        <p:txBody>
          <a:bodyPr wrap="square">
            <a:prstTxWarp prst="textSlantUp">
              <a:avLst/>
            </a:prstTxWarp>
            <a:spAutoFit/>
          </a:bodyPr>
          <a:lstStyle/>
          <a:p>
            <a:r>
              <a:rPr lang="en-AU" sz="1200" dirty="0">
                <a:solidFill>
                  <a:srgbClr val="990099"/>
                </a:solidFill>
                <a:effectLst>
                  <a:outerShdw blurRad="38100" dist="38100" dir="2700000" algn="tl">
                    <a:srgbClr val="000000">
                      <a:alpha val="43137"/>
                    </a:srgbClr>
                  </a:outerShdw>
                </a:effectLst>
                <a:latin typeface="Arial" pitchFamily="34" charset="0"/>
                <a:cs typeface="Arial" pitchFamily="34" charset="0"/>
              </a:rPr>
              <a:t>FUTURE</a:t>
            </a:r>
          </a:p>
        </p:txBody>
      </p:sp>
      <p:pic>
        <p:nvPicPr>
          <p:cNvPr id="17" name="Picture 11"/>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920" y="2643758"/>
            <a:ext cx="2806098" cy="166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92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42305E86-0B95-4199-9066-8671C6ED23A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92C78CAB-AB15-459B-ADC7-BFA4DF73FC4E}"/>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graphicEl>
                                              <a:dgm id="{D184A274-6D00-4FD1-B5DB-88B2B8124FE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ADBA9121-62F1-45B2-AB3F-16D4F65B45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p:bldSub>
      </p:bldGraphic>
      <p:bldP spid="10" grpId="0"/>
      <p:bldP spid="11" grpId="0"/>
      <p:bldP spid="1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73527"/>
          </a:xfrm>
          <a:gradFill flip="none" rotWithShape="1">
            <a:gsLst>
              <a:gs pos="0">
                <a:schemeClr val="tx1">
                  <a:lumMod val="85000"/>
                  <a:lumOff val="15000"/>
                </a:schemeClr>
              </a:gs>
              <a:gs pos="50000">
                <a:srgbClr val="003366"/>
              </a:gs>
              <a:gs pos="100000">
                <a:srgbClr val="8EB4E3"/>
              </a:gs>
            </a:gsLst>
            <a:lin ang="5400000" scaled="0"/>
            <a:tileRect/>
          </a:gradFill>
        </p:spPr>
        <p:txBody>
          <a:bodyPr>
            <a:noAutofit/>
          </a:bodyPr>
          <a:lstStyle/>
          <a:p>
            <a:pPr algn="r"/>
            <a:r>
              <a:rPr lang="en-AU" sz="3200" b="1" dirty="0" err="1">
                <a:ln>
                  <a:solidFill>
                    <a:srgbClr val="CCECFF"/>
                  </a:solidFill>
                </a:ln>
                <a:solidFill>
                  <a:srgbClr val="F8FFF3"/>
                </a:solidFill>
                <a:latin typeface="Arial" pitchFamily="34" charset="0"/>
                <a:cs typeface="Arial" pitchFamily="34" charset="0"/>
              </a:rPr>
              <a:t>CoRBI</a:t>
            </a:r>
            <a:r>
              <a:rPr lang="en-AU" sz="3200" b="1" baseline="30000" dirty="0">
                <a:ln>
                  <a:solidFill>
                    <a:srgbClr val="CCECFF"/>
                  </a:solidFill>
                </a:ln>
                <a:solidFill>
                  <a:srgbClr val="F8FFF3"/>
                </a:solidFill>
                <a:latin typeface="Arial" pitchFamily="34" charset="0"/>
                <a:cs typeface="Arial" pitchFamily="34" charset="0"/>
              </a:rPr>
              <a:t>®</a:t>
            </a:r>
            <a:r>
              <a:rPr lang="en-AU" sz="3200" b="1" dirty="0">
                <a:ln>
                  <a:solidFill>
                    <a:srgbClr val="CCECFF"/>
                  </a:solidFill>
                </a:ln>
                <a:solidFill>
                  <a:srgbClr val="F8FFF3"/>
                </a:solidFill>
                <a:latin typeface="Arial" pitchFamily="34" charset="0"/>
                <a:cs typeface="Arial" pitchFamily="34" charset="0"/>
              </a:rPr>
              <a:t> methodology</a:t>
            </a:r>
          </a:p>
        </p:txBody>
      </p:sp>
      <p:sp>
        <p:nvSpPr>
          <p:cNvPr id="5" name="Title 1"/>
          <p:cNvSpPr txBox="1">
            <a:spLocks/>
          </p:cNvSpPr>
          <p:nvPr/>
        </p:nvSpPr>
        <p:spPr>
          <a:xfrm>
            <a:off x="0" y="4569973"/>
            <a:ext cx="9144000" cy="573527"/>
          </a:xfrm>
          <a:prstGeom prst="rect">
            <a:avLst/>
          </a:prstGeom>
          <a:solidFill>
            <a:prstClr val="white">
              <a:lumMod val="75000"/>
            </a:prstClr>
          </a:solidFill>
          <a:ln>
            <a:noFill/>
          </a:ln>
          <a:effectLst>
            <a:outerShdw blurRad="40000" dist="23000" dir="5400000" rotWithShape="0">
              <a:srgbClr val="000000">
                <a:alpha val="35000"/>
              </a:srgbClr>
            </a:outerShdw>
          </a:effectLst>
        </p:spPr>
        <p:txBody>
          <a:bodyPr spcFirstLastPara="0" vert="horz" wrap="square" lIns="0" tIns="0" rIns="0" bIns="0" numCol="1" spcCol="1270" anchor="ctr" anchorCtr="0">
            <a:noAutofit/>
          </a:bodyPr>
          <a:lstStyle>
            <a:lvl1pPr>
              <a:defRPr sz="1400" b="1"/>
            </a:lvl1pPr>
          </a:lstStyle>
          <a:p>
            <a:endParaRPr lang="en-AU" dirty="0"/>
          </a:p>
        </p:txBody>
      </p:sp>
      <p:sp>
        <p:nvSpPr>
          <p:cNvPr id="37" name="Title 1">
            <a:extLst>
              <a:ext uri="{FF2B5EF4-FFF2-40B4-BE49-F238E27FC236}">
                <a16:creationId xmlns:a16="http://schemas.microsoft.com/office/drawing/2014/main" id="{B256D74D-39D0-4FA4-A9ED-B6B845E87A6E}"/>
              </a:ext>
            </a:extLst>
          </p:cNvPr>
          <p:cNvSpPr txBox="1">
            <a:spLocks/>
          </p:cNvSpPr>
          <p:nvPr/>
        </p:nvSpPr>
        <p:spPr>
          <a:xfrm>
            <a:off x="1" y="4569974"/>
            <a:ext cx="9144000" cy="582218"/>
          </a:xfrm>
          <a:prstGeom prst="rect">
            <a:avLst/>
          </a:prstGeom>
          <a:gradFill flip="none" rotWithShape="1">
            <a:gsLst>
              <a:gs pos="0">
                <a:schemeClr val="tx2">
                  <a:lumMod val="40000"/>
                  <a:lumOff val="60000"/>
                </a:schemeClr>
              </a:gs>
              <a:gs pos="50000">
                <a:srgbClr val="003366"/>
              </a:gs>
              <a:gs pos="100000">
                <a:schemeClr val="tx1">
                  <a:lumMod val="85000"/>
                  <a:lumOff val="15000"/>
                </a:schemeClr>
              </a:gs>
            </a:gsLst>
            <a:lin ang="5400000" scaled="0"/>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sz="2000" dirty="0">
              <a:solidFill>
                <a:schemeClr val="bg1">
                  <a:lumMod val="95000"/>
                </a:schemeClr>
              </a:solidFill>
              <a:latin typeface="Arial Rounded MT Bold" pitchFamily="34" charset="0"/>
            </a:endParaRP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0150"/>
            <a:ext cx="1946518" cy="525376"/>
          </a:xfrm>
          <a:prstGeom prst="rect">
            <a:avLst/>
          </a:prstGeom>
        </p:spPr>
      </p:pic>
      <p:sp>
        <p:nvSpPr>
          <p:cNvPr id="7" name="TextBox 6">
            <a:hlinkClick r:id="rId3"/>
            <a:extLst>
              <a:ext uri="{FF2B5EF4-FFF2-40B4-BE49-F238E27FC236}">
                <a16:creationId xmlns:a16="http://schemas.microsoft.com/office/drawing/2014/main" id="{FF876C7E-860C-4450-94B5-2174F4483AA4}"/>
              </a:ext>
            </a:extLst>
          </p:cNvPr>
          <p:cNvSpPr txBox="1"/>
          <p:nvPr/>
        </p:nvSpPr>
        <p:spPr>
          <a:xfrm>
            <a:off x="179481" y="4587974"/>
            <a:ext cx="2232279" cy="456535"/>
          </a:xfrm>
          <a:prstGeom prst="rect">
            <a:avLst/>
          </a:prstGeom>
          <a:noFill/>
        </p:spPr>
        <p:txBody>
          <a:bodyPr wrap="none" rtlCol="0">
            <a:spAutoFit/>
          </a:bodyPr>
          <a:lstStyle/>
          <a:p>
            <a:pPr algn="ctr">
              <a:lnSpc>
                <a:spcPct val="150000"/>
              </a:lnSpc>
            </a:pPr>
            <a:r>
              <a:rPr lang="en-AU" dirty="0">
                <a:solidFill>
                  <a:srgbClr val="00FFCC"/>
                </a:solidFill>
                <a:latin typeface="Arial" pitchFamily="34" charset="0"/>
                <a:cs typeface="Arial" pitchFamily="34" charset="0"/>
              </a:rPr>
              <a:t>www.quanty.com.au</a:t>
            </a:r>
          </a:p>
        </p:txBody>
      </p:sp>
      <p:sp>
        <p:nvSpPr>
          <p:cNvPr id="8" name="TextBox 7">
            <a:extLst>
              <a:ext uri="{FF2B5EF4-FFF2-40B4-BE49-F238E27FC236}">
                <a16:creationId xmlns:a16="http://schemas.microsoft.com/office/drawing/2014/main" id="{6B9F1736-DECA-480F-9C32-DF5BCA8259D1}"/>
              </a:ext>
            </a:extLst>
          </p:cNvPr>
          <p:cNvSpPr txBox="1"/>
          <p:nvPr/>
        </p:nvSpPr>
        <p:spPr>
          <a:xfrm>
            <a:off x="8532440" y="4584867"/>
            <a:ext cx="432048" cy="456535"/>
          </a:xfrm>
          <a:prstGeom prst="rect">
            <a:avLst/>
          </a:prstGeom>
          <a:noFill/>
        </p:spPr>
        <p:txBody>
          <a:bodyPr wrap="square">
            <a:spAutoFit/>
          </a:bodyPr>
          <a:lstStyle/>
          <a:p>
            <a:pPr algn="r">
              <a:lnSpc>
                <a:spcPct val="150000"/>
              </a:lnSpc>
            </a:pPr>
            <a:r>
              <a:rPr lang="en-AU" dirty="0">
                <a:solidFill>
                  <a:srgbClr val="00FFCC"/>
                </a:solidFill>
                <a:latin typeface="Arial" pitchFamily="34" charset="0"/>
                <a:cs typeface="Arial" pitchFamily="34" charset="0"/>
              </a:rPr>
              <a:t>8</a:t>
            </a:r>
            <a:endParaRPr lang="en-AU" sz="1800" dirty="0">
              <a:solidFill>
                <a:srgbClr val="00FFCC"/>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66D98879-B6EB-4C5C-B7C3-8D8CE0279C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2571750"/>
            <a:ext cx="4002144" cy="2020623"/>
          </a:xfrm>
          <a:prstGeom prst="rect">
            <a:avLst/>
          </a:prstGeom>
        </p:spPr>
      </p:pic>
      <p:pic>
        <p:nvPicPr>
          <p:cNvPr id="4" name="Picture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9606" y="2139702"/>
            <a:ext cx="4406889" cy="2592288"/>
          </a:xfrm>
          <a:prstGeom prst="rect">
            <a:avLst/>
          </a:prstGeom>
          <a:ln>
            <a:no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8173" y="843558"/>
            <a:ext cx="2059971" cy="1296144"/>
          </a:xfrm>
          <a:prstGeom prst="rect">
            <a:avLst/>
          </a:prstGeom>
        </p:spPr>
      </p:pic>
      <p:pic>
        <p:nvPicPr>
          <p:cNvPr id="10" name="Picture 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6196" y="583353"/>
            <a:ext cx="2912179" cy="1651889"/>
          </a:xfrm>
          <a:prstGeom prst="rect">
            <a:avLst/>
          </a:prstGeom>
        </p:spPr>
      </p:pic>
      <p:grpSp>
        <p:nvGrpSpPr>
          <p:cNvPr id="13" name="Group 12"/>
          <p:cNvGrpSpPr/>
          <p:nvPr/>
        </p:nvGrpSpPr>
        <p:grpSpPr>
          <a:xfrm>
            <a:off x="743884" y="2647608"/>
            <a:ext cx="1466783" cy="1004262"/>
            <a:chOff x="872969" y="749064"/>
            <a:chExt cx="1466783" cy="1004262"/>
          </a:xfrm>
        </p:grpSpPr>
        <p:pic>
          <p:nvPicPr>
            <p:cNvPr id="12" name="Picture 11"/>
            <p:cNvPicPr>
              <a:picLocks noChangeAspect="1"/>
            </p:cNvPicPr>
            <p:nvPr/>
          </p:nvPicPr>
          <p:blipFill rotWithShape="1">
            <a:blip r:embed="rId9">
              <a:extLst>
                <a:ext uri="{28A0092B-C50C-407E-A947-70E740481C1C}">
                  <a14:useLocalDpi xmlns:a14="http://schemas.microsoft.com/office/drawing/2010/main" val="0"/>
                </a:ext>
              </a:extLst>
            </a:blip>
            <a:srcRect b="36974"/>
            <a:stretch/>
          </p:blipFill>
          <p:spPr>
            <a:xfrm>
              <a:off x="872969" y="749064"/>
              <a:ext cx="1466783" cy="1004262"/>
            </a:xfrm>
            <a:prstGeom prst="rect">
              <a:avLst/>
            </a:prstGeom>
          </p:spPr>
        </p:pic>
        <p:sp>
          <p:nvSpPr>
            <p:cNvPr id="11" name="Oval 10"/>
            <p:cNvSpPr/>
            <p:nvPr/>
          </p:nvSpPr>
          <p:spPr>
            <a:xfrm>
              <a:off x="1259632" y="1275606"/>
              <a:ext cx="144016" cy="144016"/>
            </a:xfrm>
            <a:prstGeom prst="ellipse">
              <a:avLst/>
            </a:pr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074" name="Picture 11"/>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818" y="487597"/>
            <a:ext cx="3384407" cy="200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2196887" y="1324004"/>
            <a:ext cx="5541163" cy="1895818"/>
            <a:chOff x="2196887" y="1324004"/>
            <a:chExt cx="5541163" cy="1895818"/>
          </a:xfrm>
        </p:grpSpPr>
        <p:sp>
          <p:nvSpPr>
            <p:cNvPr id="14" name="Up Arrow 13"/>
            <p:cNvSpPr/>
            <p:nvPr/>
          </p:nvSpPr>
          <p:spPr>
            <a:xfrm>
              <a:off x="2196887" y="2427734"/>
              <a:ext cx="285730" cy="144016"/>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19" name="Up Arrow 18"/>
            <p:cNvSpPr/>
            <p:nvPr/>
          </p:nvSpPr>
          <p:spPr>
            <a:xfrm rot="5400000">
              <a:off x="3565039" y="1418471"/>
              <a:ext cx="285730" cy="144016"/>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20" name="Up Arrow 19"/>
            <p:cNvSpPr/>
            <p:nvPr/>
          </p:nvSpPr>
          <p:spPr>
            <a:xfrm rot="5400000">
              <a:off x="5663331" y="1394861"/>
              <a:ext cx="285730" cy="144016"/>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21" name="Up Arrow 20"/>
            <p:cNvSpPr/>
            <p:nvPr/>
          </p:nvSpPr>
          <p:spPr>
            <a:xfrm rot="10800000">
              <a:off x="7452320" y="2139702"/>
              <a:ext cx="285730" cy="144016"/>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22" name="Up Arrow 21"/>
            <p:cNvSpPr/>
            <p:nvPr/>
          </p:nvSpPr>
          <p:spPr>
            <a:xfrm rot="16200000">
              <a:off x="4285119" y="3004949"/>
              <a:ext cx="285730" cy="144016"/>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grp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70587" y="3507854"/>
            <a:ext cx="1061453" cy="1061453"/>
          </a:xfrm>
          <a:prstGeom prst="rect">
            <a:avLst/>
          </a:prstGeom>
        </p:spPr>
      </p:pic>
    </p:spTree>
    <p:extLst>
      <p:ext uri="{BB962C8B-B14F-4D97-AF65-F5344CB8AC3E}">
        <p14:creationId xmlns:p14="http://schemas.microsoft.com/office/powerpoint/2010/main" val="117868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73527"/>
          </a:xfrm>
          <a:gradFill flip="none" rotWithShape="1">
            <a:gsLst>
              <a:gs pos="0">
                <a:schemeClr val="tx1">
                  <a:lumMod val="85000"/>
                  <a:lumOff val="15000"/>
                </a:schemeClr>
              </a:gs>
              <a:gs pos="50000">
                <a:srgbClr val="003366"/>
              </a:gs>
              <a:gs pos="100000">
                <a:srgbClr val="8EB4E3"/>
              </a:gs>
            </a:gsLst>
            <a:lin ang="5400000" scaled="0"/>
            <a:tileRect/>
          </a:gradFill>
        </p:spPr>
        <p:txBody>
          <a:bodyPr>
            <a:noAutofit/>
          </a:bodyPr>
          <a:lstStyle/>
          <a:p>
            <a:pPr algn="r"/>
            <a:r>
              <a:rPr lang="en-AU" sz="3200" b="1" dirty="0">
                <a:ln>
                  <a:solidFill>
                    <a:srgbClr val="CCECFF"/>
                  </a:solidFill>
                </a:ln>
                <a:solidFill>
                  <a:srgbClr val="F8FFF3"/>
                </a:solidFill>
                <a:latin typeface="Arial" pitchFamily="34" charset="0"/>
                <a:cs typeface="Arial" pitchFamily="34" charset="0"/>
              </a:rPr>
              <a:t>Synergy of tools</a:t>
            </a:r>
          </a:p>
        </p:txBody>
      </p:sp>
      <p:sp>
        <p:nvSpPr>
          <p:cNvPr id="5" name="Title 1"/>
          <p:cNvSpPr txBox="1">
            <a:spLocks/>
          </p:cNvSpPr>
          <p:nvPr/>
        </p:nvSpPr>
        <p:spPr>
          <a:xfrm>
            <a:off x="0" y="4569973"/>
            <a:ext cx="9144000" cy="573527"/>
          </a:xfrm>
          <a:prstGeom prst="rect">
            <a:avLst/>
          </a:prstGeom>
          <a:solidFill>
            <a:prstClr val="white">
              <a:lumMod val="75000"/>
            </a:prstClr>
          </a:solidFill>
          <a:ln>
            <a:noFill/>
          </a:ln>
          <a:effectLst>
            <a:outerShdw blurRad="40000" dist="23000" dir="5400000" rotWithShape="0">
              <a:srgbClr val="000000">
                <a:alpha val="35000"/>
              </a:srgbClr>
            </a:outerShdw>
          </a:effectLst>
        </p:spPr>
        <p:txBody>
          <a:bodyPr spcFirstLastPara="0" vert="horz" wrap="square" lIns="0" tIns="0" rIns="0" bIns="0" numCol="1" spcCol="1270" anchor="ctr" anchorCtr="0">
            <a:noAutofit/>
          </a:bodyPr>
          <a:lstStyle>
            <a:lvl1pPr>
              <a:defRPr sz="1400" b="1"/>
            </a:lvl1pPr>
          </a:lstStyle>
          <a:p>
            <a:endParaRPr lang="en-AU" dirty="0"/>
          </a:p>
        </p:txBody>
      </p:sp>
      <p:sp>
        <p:nvSpPr>
          <p:cNvPr id="37" name="Title 1">
            <a:extLst>
              <a:ext uri="{FF2B5EF4-FFF2-40B4-BE49-F238E27FC236}">
                <a16:creationId xmlns:a16="http://schemas.microsoft.com/office/drawing/2014/main" id="{B256D74D-39D0-4FA4-A9ED-B6B845E87A6E}"/>
              </a:ext>
            </a:extLst>
          </p:cNvPr>
          <p:cNvSpPr txBox="1">
            <a:spLocks/>
          </p:cNvSpPr>
          <p:nvPr/>
        </p:nvSpPr>
        <p:spPr>
          <a:xfrm>
            <a:off x="1" y="4578664"/>
            <a:ext cx="9143999" cy="573527"/>
          </a:xfrm>
          <a:prstGeom prst="rect">
            <a:avLst/>
          </a:prstGeom>
          <a:gradFill flip="none" rotWithShape="1">
            <a:gsLst>
              <a:gs pos="0">
                <a:schemeClr val="tx2">
                  <a:lumMod val="40000"/>
                  <a:lumOff val="60000"/>
                </a:schemeClr>
              </a:gs>
              <a:gs pos="50000">
                <a:srgbClr val="003366"/>
              </a:gs>
              <a:gs pos="100000">
                <a:schemeClr val="tx1">
                  <a:lumMod val="85000"/>
                  <a:lumOff val="15000"/>
                </a:schemeClr>
              </a:gs>
            </a:gsLst>
            <a:lin ang="5400000" scaled="0"/>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sz="2000" dirty="0">
              <a:solidFill>
                <a:schemeClr val="bg1">
                  <a:lumMod val="95000"/>
                </a:schemeClr>
              </a:solidFill>
              <a:latin typeface="Arial Rounded MT Bold" pitchFamily="34" charset="0"/>
            </a:endParaRP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0150"/>
            <a:ext cx="1946518" cy="525376"/>
          </a:xfrm>
          <a:prstGeom prst="rect">
            <a:avLst/>
          </a:prstGeom>
        </p:spPr>
      </p:pic>
      <p:sp>
        <p:nvSpPr>
          <p:cNvPr id="7" name="TextBox 6">
            <a:hlinkClick r:id="rId3"/>
            <a:extLst>
              <a:ext uri="{FF2B5EF4-FFF2-40B4-BE49-F238E27FC236}">
                <a16:creationId xmlns:a16="http://schemas.microsoft.com/office/drawing/2014/main" id="{CFC86B15-A603-4608-BB51-06E29A15A9BC}"/>
              </a:ext>
            </a:extLst>
          </p:cNvPr>
          <p:cNvSpPr txBox="1"/>
          <p:nvPr/>
        </p:nvSpPr>
        <p:spPr>
          <a:xfrm>
            <a:off x="179481" y="4587974"/>
            <a:ext cx="2232279" cy="456535"/>
          </a:xfrm>
          <a:prstGeom prst="rect">
            <a:avLst/>
          </a:prstGeom>
          <a:noFill/>
        </p:spPr>
        <p:txBody>
          <a:bodyPr wrap="none" rtlCol="0">
            <a:spAutoFit/>
          </a:bodyPr>
          <a:lstStyle/>
          <a:p>
            <a:pPr algn="ctr">
              <a:lnSpc>
                <a:spcPct val="150000"/>
              </a:lnSpc>
            </a:pPr>
            <a:r>
              <a:rPr lang="en-AU" dirty="0">
                <a:solidFill>
                  <a:srgbClr val="00FFCC"/>
                </a:solidFill>
                <a:latin typeface="Arial" pitchFamily="34" charset="0"/>
                <a:cs typeface="Arial" pitchFamily="34" charset="0"/>
              </a:rPr>
              <a:t>www.quanty.com.au</a:t>
            </a:r>
          </a:p>
        </p:txBody>
      </p:sp>
      <p:sp>
        <p:nvSpPr>
          <p:cNvPr id="8" name="TextBox 7">
            <a:extLst>
              <a:ext uri="{FF2B5EF4-FFF2-40B4-BE49-F238E27FC236}">
                <a16:creationId xmlns:a16="http://schemas.microsoft.com/office/drawing/2014/main" id="{4F44F1FF-DF5D-4334-B16A-188569769E4E}"/>
              </a:ext>
            </a:extLst>
          </p:cNvPr>
          <p:cNvSpPr txBox="1"/>
          <p:nvPr/>
        </p:nvSpPr>
        <p:spPr>
          <a:xfrm>
            <a:off x="8388424" y="4584867"/>
            <a:ext cx="576064" cy="456535"/>
          </a:xfrm>
          <a:prstGeom prst="rect">
            <a:avLst/>
          </a:prstGeom>
          <a:noFill/>
        </p:spPr>
        <p:txBody>
          <a:bodyPr wrap="square">
            <a:spAutoFit/>
          </a:bodyPr>
          <a:lstStyle/>
          <a:p>
            <a:pPr algn="r">
              <a:lnSpc>
                <a:spcPct val="150000"/>
              </a:lnSpc>
            </a:pPr>
            <a:r>
              <a:rPr lang="en-AU" sz="1800" dirty="0">
                <a:solidFill>
                  <a:srgbClr val="00FFCC"/>
                </a:solidFill>
                <a:latin typeface="Arial" pitchFamily="34" charset="0"/>
                <a:cs typeface="Arial" pitchFamily="34" charset="0"/>
              </a:rPr>
              <a:t>6</a:t>
            </a:r>
          </a:p>
        </p:txBody>
      </p:sp>
      <p:graphicFrame>
        <p:nvGraphicFramePr>
          <p:cNvPr id="9" name="Diagram 8">
            <a:extLst>
              <a:ext uri="{FF2B5EF4-FFF2-40B4-BE49-F238E27FC236}">
                <a16:creationId xmlns:a16="http://schemas.microsoft.com/office/drawing/2014/main" id="{982DB437-FAE8-4F0F-A9E4-C3EE5396E85E}"/>
              </a:ext>
            </a:extLst>
          </p:cNvPr>
          <p:cNvGraphicFramePr/>
          <p:nvPr>
            <p:extLst>
              <p:ext uri="{D42A27DB-BD31-4B8C-83A1-F6EECF244321}">
                <p14:modId xmlns:p14="http://schemas.microsoft.com/office/powerpoint/2010/main" val="1745582039"/>
              </p:ext>
            </p:extLst>
          </p:nvPr>
        </p:nvGraphicFramePr>
        <p:xfrm>
          <a:off x="4572000" y="516196"/>
          <a:ext cx="4341456" cy="40450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a:extLst>
              <a:ext uri="{FF2B5EF4-FFF2-40B4-BE49-F238E27FC236}">
                <a16:creationId xmlns:a16="http://schemas.microsoft.com/office/drawing/2014/main" id="{5D3B6DDF-5EF2-4C2E-92A4-47F08F85D910}"/>
              </a:ext>
            </a:extLst>
          </p:cNvPr>
          <p:cNvSpPr txBox="1"/>
          <p:nvPr/>
        </p:nvSpPr>
        <p:spPr>
          <a:xfrm>
            <a:off x="25131" y="516196"/>
            <a:ext cx="7992888" cy="4092211"/>
          </a:xfrm>
          <a:prstGeom prst="rect">
            <a:avLst/>
          </a:prstGeom>
          <a:noFill/>
        </p:spPr>
        <p:txBody>
          <a:bodyPr wrap="square" rtlCol="0">
            <a:spAutoFit/>
          </a:bodyPr>
          <a:lstStyle/>
          <a:p>
            <a:pPr marL="457200" indent="-457200">
              <a:lnSpc>
                <a:spcPct val="150000"/>
              </a:lnSpc>
              <a:buFont typeface="+mj-lt"/>
              <a:buAutoNum type="arabicPeriod"/>
            </a:pPr>
            <a:r>
              <a:rPr lang="en-AU" sz="2200" dirty="0">
                <a:solidFill>
                  <a:srgbClr val="000099"/>
                </a:solidFill>
                <a:latin typeface="Arial" pitchFamily="34" charset="0"/>
                <a:cs typeface="Arial" pitchFamily="34" charset="0"/>
              </a:rPr>
              <a:t>Existing integrity data is treated statically</a:t>
            </a:r>
          </a:p>
          <a:p>
            <a:pPr marL="457200" indent="-457200">
              <a:lnSpc>
                <a:spcPct val="150000"/>
              </a:lnSpc>
              <a:buFont typeface="+mj-lt"/>
              <a:buAutoNum type="arabicPeriod"/>
            </a:pPr>
            <a:r>
              <a:rPr lang="en-AU" sz="2200" dirty="0">
                <a:solidFill>
                  <a:srgbClr val="000099"/>
                </a:solidFill>
                <a:latin typeface="Arial" pitchFamily="34" charset="0"/>
                <a:cs typeface="Arial" pitchFamily="34" charset="0"/>
              </a:rPr>
              <a:t>Inspection qualification made on the spot</a:t>
            </a:r>
          </a:p>
          <a:p>
            <a:pPr marL="457200" indent="-457200">
              <a:lnSpc>
                <a:spcPct val="150000"/>
              </a:lnSpc>
              <a:buFont typeface="+mj-lt"/>
              <a:buAutoNum type="arabicPeriod"/>
            </a:pPr>
            <a:r>
              <a:rPr lang="en-AU" sz="2200" dirty="0">
                <a:solidFill>
                  <a:srgbClr val="000099"/>
                </a:solidFill>
                <a:latin typeface="Arial" pitchFamily="34" charset="0"/>
                <a:cs typeface="Arial" pitchFamily="34" charset="0"/>
              </a:rPr>
              <a:t>Coverage and tools recommendation</a:t>
            </a:r>
          </a:p>
          <a:p>
            <a:pPr marL="457200" indent="-457200">
              <a:lnSpc>
                <a:spcPct val="150000"/>
              </a:lnSpc>
              <a:buFont typeface="+mj-lt"/>
              <a:buAutoNum type="arabicPeriod"/>
            </a:pPr>
            <a:r>
              <a:rPr lang="en-AU" sz="2200" dirty="0" err="1">
                <a:solidFill>
                  <a:srgbClr val="000099"/>
                </a:solidFill>
                <a:latin typeface="Arial" pitchFamily="34" charset="0"/>
                <a:cs typeface="Arial" pitchFamily="34" charset="0"/>
              </a:rPr>
              <a:t>PoF</a:t>
            </a:r>
            <a:r>
              <a:rPr lang="en-AU" sz="2200" dirty="0">
                <a:solidFill>
                  <a:srgbClr val="000099"/>
                </a:solidFill>
                <a:latin typeface="Arial" pitchFamily="34" charset="0"/>
                <a:cs typeface="Arial" pitchFamily="34" charset="0"/>
              </a:rPr>
              <a:t>(t) -&gt; Cost and Safety vs. time</a:t>
            </a:r>
          </a:p>
          <a:p>
            <a:pPr marL="457200" indent="-457200">
              <a:lnSpc>
                <a:spcPct val="150000"/>
              </a:lnSpc>
              <a:buFont typeface="+mj-lt"/>
              <a:buAutoNum type="arabicPeriod"/>
            </a:pPr>
            <a:r>
              <a:rPr lang="en-AU" sz="2200" dirty="0">
                <a:solidFill>
                  <a:srgbClr val="000099"/>
                </a:solidFill>
                <a:latin typeface="Arial" pitchFamily="34" charset="0"/>
                <a:cs typeface="Arial" pitchFamily="34" charset="0"/>
              </a:rPr>
              <a:t>Risk control decisions/budgets/timing</a:t>
            </a:r>
          </a:p>
          <a:p>
            <a:pPr marL="457200" indent="-457200">
              <a:lnSpc>
                <a:spcPct val="150000"/>
              </a:lnSpc>
              <a:buFont typeface="+mj-lt"/>
              <a:buAutoNum type="arabicPeriod"/>
            </a:pPr>
            <a:r>
              <a:rPr lang="en-AU" sz="2200" dirty="0">
                <a:solidFill>
                  <a:srgbClr val="000099"/>
                </a:solidFill>
                <a:latin typeface="Arial" pitchFamily="34" charset="0"/>
                <a:cs typeface="Arial" pitchFamily="34" charset="0"/>
              </a:rPr>
              <a:t>Deployment of recommended CM tools</a:t>
            </a:r>
          </a:p>
          <a:p>
            <a:pPr marL="457200" indent="-457200">
              <a:lnSpc>
                <a:spcPct val="150000"/>
              </a:lnSpc>
              <a:buFont typeface="+mj-lt"/>
              <a:buAutoNum type="arabicPeriod"/>
            </a:pPr>
            <a:r>
              <a:rPr lang="en-AU" sz="2200" dirty="0">
                <a:solidFill>
                  <a:srgbClr val="000099"/>
                </a:solidFill>
                <a:latin typeface="Arial" pitchFamily="34" charset="0"/>
                <a:cs typeface="Arial" pitchFamily="34" charset="0"/>
              </a:rPr>
              <a:t>Damage data refinement and re-analysis loop</a:t>
            </a:r>
          </a:p>
          <a:p>
            <a:pPr marL="457200" indent="-457200">
              <a:lnSpc>
                <a:spcPct val="150000"/>
              </a:lnSpc>
              <a:buFont typeface="+mj-lt"/>
              <a:buAutoNum type="arabicPeriod"/>
            </a:pPr>
            <a:r>
              <a:rPr lang="en-AU" sz="2200" dirty="0">
                <a:solidFill>
                  <a:srgbClr val="000099"/>
                </a:solidFill>
                <a:latin typeface="Arial" pitchFamily="34" charset="0"/>
                <a:cs typeface="Arial" pitchFamily="34" charset="0"/>
              </a:rPr>
              <a:t>Applicable for AM in any industry, even during design</a:t>
            </a:r>
            <a:endParaRPr lang="en-AU" sz="2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4334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73527"/>
          </a:xfrm>
          <a:gradFill flip="none" rotWithShape="1">
            <a:gsLst>
              <a:gs pos="0">
                <a:schemeClr val="tx1">
                  <a:lumMod val="85000"/>
                  <a:lumOff val="15000"/>
                </a:schemeClr>
              </a:gs>
              <a:gs pos="50000">
                <a:srgbClr val="003366"/>
              </a:gs>
              <a:gs pos="100000">
                <a:srgbClr val="8EB4E3"/>
              </a:gs>
            </a:gsLst>
            <a:lin ang="5400000" scaled="0"/>
            <a:tileRect/>
          </a:gradFill>
        </p:spPr>
        <p:txBody>
          <a:bodyPr>
            <a:noAutofit/>
          </a:bodyPr>
          <a:lstStyle/>
          <a:p>
            <a:pPr algn="r"/>
            <a:r>
              <a:rPr lang="en-AU" sz="3200" b="1" dirty="0">
                <a:ln>
                  <a:solidFill>
                    <a:srgbClr val="CCECFF"/>
                  </a:solidFill>
                </a:ln>
                <a:solidFill>
                  <a:srgbClr val="F8FFF3"/>
                </a:solidFill>
                <a:latin typeface="Arial" pitchFamily="34" charset="0"/>
                <a:cs typeface="Arial" pitchFamily="34" charset="0"/>
              </a:rPr>
              <a:t>Thank you</a:t>
            </a:r>
          </a:p>
        </p:txBody>
      </p:sp>
      <p:sp>
        <p:nvSpPr>
          <p:cNvPr id="5" name="Title 1"/>
          <p:cNvSpPr txBox="1">
            <a:spLocks/>
          </p:cNvSpPr>
          <p:nvPr/>
        </p:nvSpPr>
        <p:spPr>
          <a:xfrm>
            <a:off x="0" y="4569973"/>
            <a:ext cx="9144000" cy="573527"/>
          </a:xfrm>
          <a:prstGeom prst="rect">
            <a:avLst/>
          </a:prstGeom>
          <a:solidFill>
            <a:prstClr val="white">
              <a:lumMod val="75000"/>
            </a:prstClr>
          </a:solidFill>
          <a:ln>
            <a:noFill/>
          </a:ln>
          <a:effectLst>
            <a:outerShdw blurRad="40000" dist="23000" dir="5400000" rotWithShape="0">
              <a:srgbClr val="000000">
                <a:alpha val="35000"/>
              </a:srgbClr>
            </a:outerShdw>
          </a:effectLst>
        </p:spPr>
        <p:txBody>
          <a:bodyPr spcFirstLastPara="0" vert="horz" wrap="square" lIns="0" tIns="0" rIns="0" bIns="0" numCol="1" spcCol="1270" anchor="ctr" anchorCtr="0">
            <a:noAutofit/>
          </a:bodyPr>
          <a:lstStyle>
            <a:lvl1pPr>
              <a:defRPr sz="1400" b="1"/>
            </a:lvl1pPr>
          </a:lstStyle>
          <a:p>
            <a:endParaRPr lang="en-AU" dirty="0"/>
          </a:p>
        </p:txBody>
      </p:sp>
      <p:sp>
        <p:nvSpPr>
          <p:cNvPr id="37" name="Title 1">
            <a:extLst>
              <a:ext uri="{FF2B5EF4-FFF2-40B4-BE49-F238E27FC236}">
                <a16:creationId xmlns:a16="http://schemas.microsoft.com/office/drawing/2014/main" id="{B256D74D-39D0-4FA4-A9ED-B6B845E87A6E}"/>
              </a:ext>
            </a:extLst>
          </p:cNvPr>
          <p:cNvSpPr txBox="1">
            <a:spLocks/>
          </p:cNvSpPr>
          <p:nvPr/>
        </p:nvSpPr>
        <p:spPr>
          <a:xfrm>
            <a:off x="1" y="4578664"/>
            <a:ext cx="9143999" cy="573527"/>
          </a:xfrm>
          <a:prstGeom prst="rect">
            <a:avLst/>
          </a:prstGeom>
          <a:gradFill flip="none" rotWithShape="1">
            <a:gsLst>
              <a:gs pos="0">
                <a:schemeClr val="tx2">
                  <a:lumMod val="40000"/>
                  <a:lumOff val="60000"/>
                </a:schemeClr>
              </a:gs>
              <a:gs pos="50000">
                <a:srgbClr val="003366"/>
              </a:gs>
              <a:gs pos="100000">
                <a:schemeClr val="tx1">
                  <a:lumMod val="85000"/>
                  <a:lumOff val="15000"/>
                </a:schemeClr>
              </a:gs>
            </a:gsLst>
            <a:lin ang="5400000" scaled="0"/>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sz="2000" dirty="0">
              <a:solidFill>
                <a:schemeClr val="bg1">
                  <a:lumMod val="95000"/>
                </a:schemeClr>
              </a:solidFill>
              <a:latin typeface="Arial Rounded MT Bold" pitchFamily="34" charset="0"/>
            </a:endParaRP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0150"/>
            <a:ext cx="1946518" cy="525376"/>
          </a:xfrm>
          <a:prstGeom prst="rect">
            <a:avLst/>
          </a:prstGeom>
        </p:spPr>
      </p:pic>
      <p:sp>
        <p:nvSpPr>
          <p:cNvPr id="7" name="TextBox 6">
            <a:hlinkClick r:id="rId3"/>
            <a:extLst>
              <a:ext uri="{FF2B5EF4-FFF2-40B4-BE49-F238E27FC236}">
                <a16:creationId xmlns:a16="http://schemas.microsoft.com/office/drawing/2014/main" id="{CFC86B15-A603-4608-BB51-06E29A15A9BC}"/>
              </a:ext>
            </a:extLst>
          </p:cNvPr>
          <p:cNvSpPr txBox="1"/>
          <p:nvPr/>
        </p:nvSpPr>
        <p:spPr>
          <a:xfrm>
            <a:off x="179481" y="4587974"/>
            <a:ext cx="2232279" cy="456535"/>
          </a:xfrm>
          <a:prstGeom prst="rect">
            <a:avLst/>
          </a:prstGeom>
          <a:noFill/>
        </p:spPr>
        <p:txBody>
          <a:bodyPr wrap="none" rtlCol="0">
            <a:spAutoFit/>
          </a:bodyPr>
          <a:lstStyle/>
          <a:p>
            <a:pPr algn="ctr">
              <a:lnSpc>
                <a:spcPct val="150000"/>
              </a:lnSpc>
            </a:pPr>
            <a:r>
              <a:rPr lang="en-AU" dirty="0">
                <a:solidFill>
                  <a:srgbClr val="00FFCC"/>
                </a:solidFill>
                <a:latin typeface="Arial" pitchFamily="34" charset="0"/>
                <a:cs typeface="Arial" pitchFamily="34" charset="0"/>
              </a:rPr>
              <a:t>www.quanty.com.au</a:t>
            </a:r>
          </a:p>
        </p:txBody>
      </p:sp>
      <p:sp>
        <p:nvSpPr>
          <p:cNvPr id="8" name="TextBox 7">
            <a:extLst>
              <a:ext uri="{FF2B5EF4-FFF2-40B4-BE49-F238E27FC236}">
                <a16:creationId xmlns:a16="http://schemas.microsoft.com/office/drawing/2014/main" id="{4F44F1FF-DF5D-4334-B16A-188569769E4E}"/>
              </a:ext>
            </a:extLst>
          </p:cNvPr>
          <p:cNvSpPr txBox="1"/>
          <p:nvPr/>
        </p:nvSpPr>
        <p:spPr>
          <a:xfrm>
            <a:off x="8388424" y="4584867"/>
            <a:ext cx="576064" cy="456535"/>
          </a:xfrm>
          <a:prstGeom prst="rect">
            <a:avLst/>
          </a:prstGeom>
          <a:noFill/>
        </p:spPr>
        <p:txBody>
          <a:bodyPr wrap="square">
            <a:spAutoFit/>
          </a:bodyPr>
          <a:lstStyle/>
          <a:p>
            <a:pPr algn="r">
              <a:lnSpc>
                <a:spcPct val="150000"/>
              </a:lnSpc>
            </a:pPr>
            <a:r>
              <a:rPr lang="en-AU" sz="1800" dirty="0">
                <a:solidFill>
                  <a:srgbClr val="00FFCC"/>
                </a:solidFill>
                <a:latin typeface="Arial" pitchFamily="34" charset="0"/>
                <a:cs typeface="Arial" pitchFamily="34" charset="0"/>
              </a:rPr>
              <a:t>7</a:t>
            </a:r>
          </a:p>
        </p:txBody>
      </p:sp>
      <p:pic>
        <p:nvPicPr>
          <p:cNvPr id="6" name="Picture 5">
            <a:extLst>
              <a:ext uri="{FF2B5EF4-FFF2-40B4-BE49-F238E27FC236}">
                <a16:creationId xmlns:a16="http://schemas.microsoft.com/office/drawing/2014/main" id="{CFA22E55-B070-4203-8349-671CC63A94E5}"/>
              </a:ext>
            </a:extLst>
          </p:cNvPr>
          <p:cNvPicPr>
            <a:picLocks noChangeAspect="1"/>
          </p:cNvPicPr>
          <p:nvPr/>
        </p:nvPicPr>
        <p:blipFill rotWithShape="1">
          <a:blip r:embed="rId5"/>
          <a:srcRect l="997" t="6579" r="67325" b="6579"/>
          <a:stretch/>
        </p:blipFill>
        <p:spPr>
          <a:xfrm>
            <a:off x="467544" y="796688"/>
            <a:ext cx="2289306" cy="3528392"/>
          </a:xfrm>
          <a:prstGeom prst="rect">
            <a:avLst/>
          </a:prstGeom>
        </p:spPr>
      </p:pic>
      <p:pic>
        <p:nvPicPr>
          <p:cNvPr id="13" name="Picture 12">
            <a:extLst>
              <a:ext uri="{FF2B5EF4-FFF2-40B4-BE49-F238E27FC236}">
                <a16:creationId xmlns:a16="http://schemas.microsoft.com/office/drawing/2014/main" id="{DC00EF53-B540-45EA-8BC3-93E70FC448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5848" y="796688"/>
            <a:ext cx="5460607" cy="3528392"/>
          </a:xfrm>
          <a:prstGeom prst="rect">
            <a:avLst/>
          </a:prstGeom>
        </p:spPr>
      </p:pic>
    </p:spTree>
    <p:extLst>
      <p:ext uri="{BB962C8B-B14F-4D97-AF65-F5344CB8AC3E}">
        <p14:creationId xmlns:p14="http://schemas.microsoft.com/office/powerpoint/2010/main" val="161668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73527"/>
          </a:xfrm>
          <a:gradFill flip="none" rotWithShape="1">
            <a:gsLst>
              <a:gs pos="0">
                <a:schemeClr val="tx1">
                  <a:lumMod val="85000"/>
                  <a:lumOff val="15000"/>
                </a:schemeClr>
              </a:gs>
              <a:gs pos="50000">
                <a:srgbClr val="003366"/>
              </a:gs>
              <a:gs pos="100000">
                <a:srgbClr val="8EB4E3"/>
              </a:gs>
            </a:gsLst>
            <a:lin ang="5400000" scaled="0"/>
            <a:tileRect/>
          </a:gradFill>
        </p:spPr>
        <p:txBody>
          <a:bodyPr>
            <a:noAutofit/>
          </a:bodyPr>
          <a:lstStyle/>
          <a:p>
            <a:pPr algn="r"/>
            <a:r>
              <a:rPr lang="en-AU" sz="3200" b="1" dirty="0">
                <a:ln>
                  <a:solidFill>
                    <a:srgbClr val="CCECFF"/>
                  </a:solidFill>
                </a:ln>
                <a:solidFill>
                  <a:srgbClr val="F8FFF3"/>
                </a:solidFill>
                <a:latin typeface="Arial" pitchFamily="34" charset="0"/>
                <a:cs typeface="Arial" pitchFamily="34" charset="0"/>
              </a:rPr>
              <a:t>Risk analysis in AM</a:t>
            </a:r>
          </a:p>
        </p:txBody>
      </p:sp>
      <p:sp>
        <p:nvSpPr>
          <p:cNvPr id="5" name="Title 1"/>
          <p:cNvSpPr txBox="1">
            <a:spLocks/>
          </p:cNvSpPr>
          <p:nvPr/>
        </p:nvSpPr>
        <p:spPr>
          <a:xfrm>
            <a:off x="0" y="4569973"/>
            <a:ext cx="9144000" cy="573527"/>
          </a:xfrm>
          <a:prstGeom prst="rect">
            <a:avLst/>
          </a:prstGeom>
          <a:solidFill>
            <a:prstClr val="white">
              <a:lumMod val="75000"/>
            </a:prstClr>
          </a:solidFill>
          <a:ln>
            <a:noFill/>
          </a:ln>
          <a:effectLst>
            <a:outerShdw blurRad="40000" dist="23000" dir="5400000" rotWithShape="0">
              <a:srgbClr val="000000">
                <a:alpha val="35000"/>
              </a:srgbClr>
            </a:outerShdw>
          </a:effectLst>
        </p:spPr>
        <p:txBody>
          <a:bodyPr spcFirstLastPara="0" vert="horz" wrap="square" lIns="0" tIns="0" rIns="0" bIns="0" numCol="1" spcCol="1270" anchor="ctr" anchorCtr="0">
            <a:noAutofit/>
          </a:bodyPr>
          <a:lstStyle>
            <a:lvl1pPr>
              <a:defRPr sz="1400" b="1"/>
            </a:lvl1pPr>
          </a:lstStyle>
          <a:p>
            <a:endParaRPr lang="en-AU" dirty="0"/>
          </a:p>
        </p:txBody>
      </p:sp>
      <p:sp>
        <p:nvSpPr>
          <p:cNvPr id="37" name="Title 1">
            <a:extLst>
              <a:ext uri="{FF2B5EF4-FFF2-40B4-BE49-F238E27FC236}">
                <a16:creationId xmlns:a16="http://schemas.microsoft.com/office/drawing/2014/main" id="{B256D74D-39D0-4FA4-A9ED-B6B845E87A6E}"/>
              </a:ext>
            </a:extLst>
          </p:cNvPr>
          <p:cNvSpPr txBox="1">
            <a:spLocks/>
          </p:cNvSpPr>
          <p:nvPr/>
        </p:nvSpPr>
        <p:spPr>
          <a:xfrm>
            <a:off x="1" y="4578664"/>
            <a:ext cx="9143999" cy="573527"/>
          </a:xfrm>
          <a:prstGeom prst="rect">
            <a:avLst/>
          </a:prstGeom>
          <a:gradFill flip="none" rotWithShape="1">
            <a:gsLst>
              <a:gs pos="0">
                <a:schemeClr val="tx2">
                  <a:lumMod val="40000"/>
                  <a:lumOff val="60000"/>
                </a:schemeClr>
              </a:gs>
              <a:gs pos="50000">
                <a:srgbClr val="003366"/>
              </a:gs>
              <a:gs pos="100000">
                <a:schemeClr val="tx1">
                  <a:lumMod val="85000"/>
                  <a:lumOff val="15000"/>
                </a:schemeClr>
              </a:gs>
            </a:gsLst>
            <a:lin ang="5400000" scaled="0"/>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sz="2000" dirty="0">
              <a:solidFill>
                <a:schemeClr val="bg1">
                  <a:lumMod val="95000"/>
                </a:schemeClr>
              </a:solidFill>
              <a:latin typeface="Arial Rounded MT Bold" pitchFamily="34" charset="0"/>
            </a:endParaRP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0150"/>
            <a:ext cx="1946518" cy="525376"/>
          </a:xfrm>
          <a:prstGeom prst="rect">
            <a:avLst/>
          </a:prstGeom>
        </p:spPr>
      </p:pic>
      <p:sp>
        <p:nvSpPr>
          <p:cNvPr id="9" name="Isosceles Triangle 8">
            <a:extLst>
              <a:ext uri="{FF2B5EF4-FFF2-40B4-BE49-F238E27FC236}">
                <a16:creationId xmlns:a16="http://schemas.microsoft.com/office/drawing/2014/main" id="{CBC7DDB1-1EF7-4625-82F9-5D8D7F27A4A1}"/>
              </a:ext>
            </a:extLst>
          </p:cNvPr>
          <p:cNvSpPr/>
          <p:nvPr/>
        </p:nvSpPr>
        <p:spPr>
          <a:xfrm>
            <a:off x="467544" y="699542"/>
            <a:ext cx="8280920" cy="519100"/>
          </a:xfrm>
          <a:prstGeom prst="triangl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AU" sz="2400" b="1" dirty="0">
                <a:solidFill>
                  <a:schemeClr val="tx1"/>
                </a:solidFill>
              </a:rPr>
              <a:t>Business Goals</a:t>
            </a:r>
          </a:p>
        </p:txBody>
      </p:sp>
      <p:sp>
        <p:nvSpPr>
          <p:cNvPr id="39" name="TextBox 38">
            <a:hlinkClick r:id="rId3"/>
            <a:extLst>
              <a:ext uri="{FF2B5EF4-FFF2-40B4-BE49-F238E27FC236}">
                <a16:creationId xmlns:a16="http://schemas.microsoft.com/office/drawing/2014/main" id="{387DCBE4-01F5-4E0A-9C7B-ABD383821D30}"/>
              </a:ext>
            </a:extLst>
          </p:cNvPr>
          <p:cNvSpPr txBox="1"/>
          <p:nvPr/>
        </p:nvSpPr>
        <p:spPr>
          <a:xfrm>
            <a:off x="179481" y="4587974"/>
            <a:ext cx="2232279" cy="456535"/>
          </a:xfrm>
          <a:prstGeom prst="rect">
            <a:avLst/>
          </a:prstGeom>
          <a:noFill/>
        </p:spPr>
        <p:txBody>
          <a:bodyPr wrap="none" rtlCol="0">
            <a:spAutoFit/>
          </a:bodyPr>
          <a:lstStyle/>
          <a:p>
            <a:pPr algn="ctr">
              <a:lnSpc>
                <a:spcPct val="150000"/>
              </a:lnSpc>
            </a:pPr>
            <a:r>
              <a:rPr lang="en-AU" dirty="0">
                <a:solidFill>
                  <a:srgbClr val="00FFCC"/>
                </a:solidFill>
                <a:latin typeface="Arial" pitchFamily="34" charset="0"/>
                <a:cs typeface="Arial" pitchFamily="34" charset="0"/>
              </a:rPr>
              <a:t>www.quanty.com.au</a:t>
            </a:r>
          </a:p>
        </p:txBody>
      </p:sp>
      <p:sp>
        <p:nvSpPr>
          <p:cNvPr id="41" name="TextBox 40">
            <a:extLst>
              <a:ext uri="{FF2B5EF4-FFF2-40B4-BE49-F238E27FC236}">
                <a16:creationId xmlns:a16="http://schemas.microsoft.com/office/drawing/2014/main" id="{691C7F45-EFB0-48AF-8D5A-329563AD62C9}"/>
              </a:ext>
            </a:extLst>
          </p:cNvPr>
          <p:cNvSpPr txBox="1"/>
          <p:nvPr/>
        </p:nvSpPr>
        <p:spPr>
          <a:xfrm>
            <a:off x="8532440" y="4584867"/>
            <a:ext cx="432048" cy="456535"/>
          </a:xfrm>
          <a:prstGeom prst="rect">
            <a:avLst/>
          </a:prstGeom>
          <a:noFill/>
        </p:spPr>
        <p:txBody>
          <a:bodyPr wrap="square">
            <a:spAutoFit/>
          </a:bodyPr>
          <a:lstStyle/>
          <a:p>
            <a:pPr algn="r">
              <a:lnSpc>
                <a:spcPct val="150000"/>
              </a:lnSpc>
            </a:pPr>
            <a:r>
              <a:rPr lang="en-AU" sz="1800" dirty="0">
                <a:solidFill>
                  <a:srgbClr val="00FFCC"/>
                </a:solidFill>
                <a:latin typeface="Arial" pitchFamily="34" charset="0"/>
                <a:cs typeface="Arial" pitchFamily="34" charset="0"/>
              </a:rPr>
              <a:t>2</a:t>
            </a:r>
          </a:p>
        </p:txBody>
      </p:sp>
      <p:grpSp>
        <p:nvGrpSpPr>
          <p:cNvPr id="18" name="Group 17">
            <a:extLst>
              <a:ext uri="{FF2B5EF4-FFF2-40B4-BE49-F238E27FC236}">
                <a16:creationId xmlns:a16="http://schemas.microsoft.com/office/drawing/2014/main" id="{9B6427F9-7FDE-4FEF-818B-13DF6715605B}"/>
              </a:ext>
            </a:extLst>
          </p:cNvPr>
          <p:cNvGrpSpPr/>
          <p:nvPr/>
        </p:nvGrpSpPr>
        <p:grpSpPr>
          <a:xfrm>
            <a:off x="155590" y="1347614"/>
            <a:ext cx="3276928" cy="3150410"/>
            <a:chOff x="155590" y="1347614"/>
            <a:chExt cx="3276928" cy="3150410"/>
          </a:xfrm>
        </p:grpSpPr>
        <p:pic>
          <p:nvPicPr>
            <p:cNvPr id="16" name="Picture 15">
              <a:extLst>
                <a:ext uri="{FF2B5EF4-FFF2-40B4-BE49-F238E27FC236}">
                  <a16:creationId xmlns:a16="http://schemas.microsoft.com/office/drawing/2014/main" id="{0FB2D447-B703-4203-9B1C-A0CEA8875D14}"/>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393020" y="2283718"/>
              <a:ext cx="849913" cy="976911"/>
            </a:xfrm>
            <a:prstGeom prst="rect">
              <a:avLst/>
            </a:prstGeom>
          </p:spPr>
        </p:pic>
        <p:graphicFrame>
          <p:nvGraphicFramePr>
            <p:cNvPr id="4" name="Diagram 3">
              <a:extLst>
                <a:ext uri="{FF2B5EF4-FFF2-40B4-BE49-F238E27FC236}">
                  <a16:creationId xmlns:a16="http://schemas.microsoft.com/office/drawing/2014/main" id="{36893750-F936-4342-B4D7-9481894F7BD3}"/>
                </a:ext>
              </a:extLst>
            </p:cNvPr>
            <p:cNvGraphicFramePr/>
            <p:nvPr>
              <p:extLst>
                <p:ext uri="{D42A27DB-BD31-4B8C-83A1-F6EECF244321}">
                  <p14:modId xmlns:p14="http://schemas.microsoft.com/office/powerpoint/2010/main" val="31542367"/>
                </p:ext>
              </p:extLst>
            </p:nvPr>
          </p:nvGraphicFramePr>
          <p:xfrm>
            <a:off x="155590" y="1347614"/>
            <a:ext cx="3276928" cy="29506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 name="TextBox 29">
              <a:extLst>
                <a:ext uri="{FF2B5EF4-FFF2-40B4-BE49-F238E27FC236}">
                  <a16:creationId xmlns:a16="http://schemas.microsoft.com/office/drawing/2014/main" id="{3A1306C9-BE70-4032-B8C2-DCBEB4C04C4E}"/>
                </a:ext>
              </a:extLst>
            </p:cNvPr>
            <p:cNvSpPr txBox="1"/>
            <p:nvPr/>
          </p:nvSpPr>
          <p:spPr>
            <a:xfrm>
              <a:off x="1259632" y="2340921"/>
              <a:ext cx="1147430" cy="523220"/>
            </a:xfrm>
            <a:prstGeom prst="rect">
              <a:avLst/>
            </a:prstGeom>
            <a:noFill/>
          </p:spPr>
          <p:txBody>
            <a:bodyPr wrap="none" rtlCol="0">
              <a:spAutoFit/>
            </a:bodyPr>
            <a:lstStyle/>
            <a:p>
              <a:r>
                <a:rPr lang="en-AU" sz="2800" b="1" dirty="0">
                  <a:solidFill>
                    <a:srgbClr val="000099"/>
                  </a:solidFill>
                  <a:effectLst>
                    <a:outerShdw blurRad="38100" dist="38100" dir="2700000" algn="tl">
                      <a:srgbClr val="000000">
                        <a:alpha val="43137"/>
                      </a:srgbClr>
                    </a:outerShdw>
                  </a:effectLst>
                </a:rPr>
                <a:t>VALUE</a:t>
              </a:r>
            </a:p>
          </p:txBody>
        </p:sp>
        <p:sp>
          <p:nvSpPr>
            <p:cNvPr id="11" name="TextBox 10">
              <a:extLst>
                <a:ext uri="{FF2B5EF4-FFF2-40B4-BE49-F238E27FC236}">
                  <a16:creationId xmlns:a16="http://schemas.microsoft.com/office/drawing/2014/main" id="{364FBBC3-663F-40A9-9A83-D90BCBA97F49}"/>
                </a:ext>
              </a:extLst>
            </p:cNvPr>
            <p:cNvSpPr txBox="1"/>
            <p:nvPr/>
          </p:nvSpPr>
          <p:spPr>
            <a:xfrm>
              <a:off x="520086" y="4073292"/>
              <a:ext cx="2659382" cy="424732"/>
            </a:xfrm>
            <a:prstGeom prst="rect">
              <a:avLst/>
            </a:prstGeom>
            <a:noFill/>
          </p:spPr>
          <p:txBody>
            <a:bodyPr wrap="none" rtlCol="0">
              <a:spAutoFit/>
            </a:bodyPr>
            <a:lstStyle/>
            <a:p>
              <a:pPr algn="ctr" defTabSz="1066800">
                <a:lnSpc>
                  <a:spcPct val="90000"/>
                </a:lnSpc>
                <a:spcBef>
                  <a:spcPct val="0"/>
                </a:spcBef>
                <a:spcAft>
                  <a:spcPct val="35000"/>
                </a:spcAft>
              </a:pPr>
              <a:r>
                <a:rPr lang="en-US" sz="2400" b="1" dirty="0">
                  <a:solidFill>
                    <a:srgbClr val="000099"/>
                  </a:solidFill>
                  <a:latin typeface="Calibri"/>
                </a:rPr>
                <a:t>Asset Management</a:t>
              </a:r>
              <a:endParaRPr lang="en-AU" sz="2400" b="1" dirty="0">
                <a:solidFill>
                  <a:srgbClr val="000099"/>
                </a:solidFill>
                <a:latin typeface="Calibri"/>
              </a:endParaRPr>
            </a:p>
          </p:txBody>
        </p:sp>
      </p:grpSp>
      <p:grpSp>
        <p:nvGrpSpPr>
          <p:cNvPr id="13" name="Group 12">
            <a:extLst>
              <a:ext uri="{FF2B5EF4-FFF2-40B4-BE49-F238E27FC236}">
                <a16:creationId xmlns:a16="http://schemas.microsoft.com/office/drawing/2014/main" id="{CCE3D84E-47E3-44FC-8EBA-874F2BA7C81B}"/>
              </a:ext>
            </a:extLst>
          </p:cNvPr>
          <p:cNvGrpSpPr/>
          <p:nvPr/>
        </p:nvGrpSpPr>
        <p:grpSpPr>
          <a:xfrm>
            <a:off x="5687560" y="1419622"/>
            <a:ext cx="3276928" cy="3090996"/>
            <a:chOff x="5687560" y="1419622"/>
            <a:chExt cx="3276928" cy="3090996"/>
          </a:xfrm>
        </p:grpSpPr>
        <p:graphicFrame>
          <p:nvGraphicFramePr>
            <p:cNvPr id="27" name="Diagram 26">
              <a:extLst>
                <a:ext uri="{FF2B5EF4-FFF2-40B4-BE49-F238E27FC236}">
                  <a16:creationId xmlns:a16="http://schemas.microsoft.com/office/drawing/2014/main" id="{90124B72-0703-48E0-8538-E3CA216FB16B}"/>
                </a:ext>
              </a:extLst>
            </p:cNvPr>
            <p:cNvGraphicFramePr/>
            <p:nvPr>
              <p:extLst>
                <p:ext uri="{D42A27DB-BD31-4B8C-83A1-F6EECF244321}">
                  <p14:modId xmlns:p14="http://schemas.microsoft.com/office/powerpoint/2010/main" val="3049675785"/>
                </p:ext>
              </p:extLst>
            </p:nvPr>
          </p:nvGraphicFramePr>
          <p:xfrm>
            <a:off x="5687560" y="1419622"/>
            <a:ext cx="3276928" cy="29506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35" name="Group 34">
              <a:extLst>
                <a:ext uri="{FF2B5EF4-FFF2-40B4-BE49-F238E27FC236}">
                  <a16:creationId xmlns:a16="http://schemas.microsoft.com/office/drawing/2014/main" id="{F8B8E47A-43BD-4DE5-BFE8-0869010EB14F}"/>
                </a:ext>
              </a:extLst>
            </p:cNvPr>
            <p:cNvGrpSpPr/>
            <p:nvPr/>
          </p:nvGrpSpPr>
          <p:grpSpPr>
            <a:xfrm>
              <a:off x="6757051" y="2169478"/>
              <a:ext cx="1127317" cy="1122352"/>
              <a:chOff x="7380312" y="1031964"/>
              <a:chExt cx="1127317" cy="1122352"/>
            </a:xfrm>
          </p:grpSpPr>
          <p:sp>
            <p:nvSpPr>
              <p:cNvPr id="24" name="&quot;Not Allowed&quot; Symbol 23">
                <a:extLst>
                  <a:ext uri="{FF2B5EF4-FFF2-40B4-BE49-F238E27FC236}">
                    <a16:creationId xmlns:a16="http://schemas.microsoft.com/office/drawing/2014/main" id="{7868C210-A709-4C91-88AD-545226CD8A4A}"/>
                  </a:ext>
                </a:extLst>
              </p:cNvPr>
              <p:cNvSpPr/>
              <p:nvPr/>
            </p:nvSpPr>
            <p:spPr>
              <a:xfrm>
                <a:off x="7380312" y="1031964"/>
                <a:ext cx="1127317" cy="1122352"/>
              </a:xfrm>
              <a:prstGeom prst="noSmoking">
                <a:avLst>
                  <a:gd name="adj" fmla="val 10557"/>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5" name="TextBox 24">
                <a:extLst>
                  <a:ext uri="{FF2B5EF4-FFF2-40B4-BE49-F238E27FC236}">
                    <a16:creationId xmlns:a16="http://schemas.microsoft.com/office/drawing/2014/main" id="{AD68D058-9802-4A08-B9E3-41D6D272F104}"/>
                  </a:ext>
                </a:extLst>
              </p:cNvPr>
              <p:cNvSpPr txBox="1"/>
              <p:nvPr/>
            </p:nvSpPr>
            <p:spPr>
              <a:xfrm>
                <a:off x="7524328" y="1315256"/>
                <a:ext cx="849913" cy="523220"/>
              </a:xfrm>
              <a:prstGeom prst="rect">
                <a:avLst/>
              </a:prstGeom>
              <a:noFill/>
            </p:spPr>
            <p:txBody>
              <a:bodyPr wrap="none" rtlCol="0">
                <a:spAutoFit/>
              </a:bodyPr>
              <a:lstStyle/>
              <a:p>
                <a:r>
                  <a:rPr lang="en-AU" sz="2800" b="1" dirty="0">
                    <a:solidFill>
                      <a:srgbClr val="000099"/>
                    </a:solidFill>
                    <a:effectLst>
                      <a:outerShdw blurRad="38100" dist="38100" dir="2700000" algn="tl">
                        <a:srgbClr val="000000">
                          <a:alpha val="43137"/>
                        </a:srgbClr>
                      </a:outerShdw>
                    </a:effectLst>
                  </a:rPr>
                  <a:t>RISK</a:t>
                </a:r>
              </a:p>
            </p:txBody>
          </p:sp>
        </p:grpSp>
        <p:sp>
          <p:nvSpPr>
            <p:cNvPr id="31" name="TextBox 30">
              <a:extLst>
                <a:ext uri="{FF2B5EF4-FFF2-40B4-BE49-F238E27FC236}">
                  <a16:creationId xmlns:a16="http://schemas.microsoft.com/office/drawing/2014/main" id="{49459710-8F87-45EE-8C6D-33F79674D37F}"/>
                </a:ext>
              </a:extLst>
            </p:cNvPr>
            <p:cNvSpPr txBox="1"/>
            <p:nvPr/>
          </p:nvSpPr>
          <p:spPr>
            <a:xfrm>
              <a:off x="6195954" y="4085886"/>
              <a:ext cx="2485168" cy="424732"/>
            </a:xfrm>
            <a:prstGeom prst="rect">
              <a:avLst/>
            </a:prstGeom>
            <a:noFill/>
          </p:spPr>
          <p:txBody>
            <a:bodyPr wrap="none" rtlCol="0">
              <a:spAutoFit/>
            </a:bodyPr>
            <a:lstStyle/>
            <a:p>
              <a:pPr algn="ctr" defTabSz="1066800">
                <a:lnSpc>
                  <a:spcPct val="90000"/>
                </a:lnSpc>
                <a:spcBef>
                  <a:spcPct val="0"/>
                </a:spcBef>
                <a:spcAft>
                  <a:spcPct val="35000"/>
                </a:spcAft>
              </a:pPr>
              <a:r>
                <a:rPr lang="en-US" sz="2400" b="1" dirty="0">
                  <a:solidFill>
                    <a:srgbClr val="000099"/>
                  </a:solidFill>
                  <a:latin typeface="Calibri"/>
                </a:rPr>
                <a:t>Risk Management</a:t>
              </a:r>
              <a:endParaRPr lang="en-AU" sz="2400" b="1" dirty="0">
                <a:solidFill>
                  <a:srgbClr val="000099"/>
                </a:solidFill>
                <a:latin typeface="Calibri"/>
              </a:endParaRPr>
            </a:p>
          </p:txBody>
        </p:sp>
      </p:grpSp>
      <p:grpSp>
        <p:nvGrpSpPr>
          <p:cNvPr id="14" name="Group 13">
            <a:extLst>
              <a:ext uri="{FF2B5EF4-FFF2-40B4-BE49-F238E27FC236}">
                <a16:creationId xmlns:a16="http://schemas.microsoft.com/office/drawing/2014/main" id="{9F039073-F204-401B-9CB9-7C67606CEB26}"/>
              </a:ext>
            </a:extLst>
          </p:cNvPr>
          <p:cNvGrpSpPr/>
          <p:nvPr/>
        </p:nvGrpSpPr>
        <p:grpSpPr>
          <a:xfrm>
            <a:off x="3179468" y="1491630"/>
            <a:ext cx="2785064" cy="3006394"/>
            <a:chOff x="3179468" y="1491630"/>
            <a:chExt cx="2785064" cy="3006394"/>
          </a:xfrm>
        </p:grpSpPr>
        <p:graphicFrame>
          <p:nvGraphicFramePr>
            <p:cNvPr id="7" name="Diagram 6">
              <a:extLst>
                <a:ext uri="{FF2B5EF4-FFF2-40B4-BE49-F238E27FC236}">
                  <a16:creationId xmlns:a16="http://schemas.microsoft.com/office/drawing/2014/main" id="{5946664A-79D0-47D9-A7FC-1FCE101732B4}"/>
                </a:ext>
              </a:extLst>
            </p:cNvPr>
            <p:cNvGraphicFramePr/>
            <p:nvPr>
              <p:extLst>
                <p:ext uri="{D42A27DB-BD31-4B8C-83A1-F6EECF244321}">
                  <p14:modId xmlns:p14="http://schemas.microsoft.com/office/powerpoint/2010/main" val="354045850"/>
                </p:ext>
              </p:extLst>
            </p:nvPr>
          </p:nvGraphicFramePr>
          <p:xfrm>
            <a:off x="3179468" y="1491630"/>
            <a:ext cx="2785064" cy="22502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3" name="TextBox 32">
              <a:extLst>
                <a:ext uri="{FF2B5EF4-FFF2-40B4-BE49-F238E27FC236}">
                  <a16:creationId xmlns:a16="http://schemas.microsoft.com/office/drawing/2014/main" id="{8BFF518D-FB61-42EF-A50D-0BC7699ABA67}"/>
                </a:ext>
              </a:extLst>
            </p:cNvPr>
            <p:cNvSpPr txBox="1"/>
            <p:nvPr/>
          </p:nvSpPr>
          <p:spPr>
            <a:xfrm>
              <a:off x="3923928" y="4073292"/>
              <a:ext cx="1371209" cy="424732"/>
            </a:xfrm>
            <a:prstGeom prst="rect">
              <a:avLst/>
            </a:prstGeom>
            <a:noFill/>
          </p:spPr>
          <p:txBody>
            <a:bodyPr wrap="none" rtlCol="0">
              <a:spAutoFit/>
            </a:bodyPr>
            <a:lstStyle/>
            <a:p>
              <a:pPr algn="ctr" defTabSz="1066800">
                <a:lnSpc>
                  <a:spcPct val="90000"/>
                </a:lnSpc>
                <a:spcBef>
                  <a:spcPct val="0"/>
                </a:spcBef>
                <a:spcAft>
                  <a:spcPct val="35000"/>
                </a:spcAft>
              </a:pPr>
              <a:r>
                <a:rPr lang="en-US" sz="2400" b="1" dirty="0">
                  <a:solidFill>
                    <a:srgbClr val="000099"/>
                  </a:solidFill>
                  <a:latin typeface="Calibri"/>
                </a:rPr>
                <a:t>Life Cycle</a:t>
              </a:r>
              <a:endParaRPr lang="en-AU" sz="2400" b="1" dirty="0">
                <a:solidFill>
                  <a:srgbClr val="000099"/>
                </a:solidFill>
                <a:latin typeface="Calibri"/>
              </a:endParaRPr>
            </a:p>
          </p:txBody>
        </p:sp>
      </p:grpSp>
    </p:spTree>
    <p:extLst>
      <p:ext uri="{BB962C8B-B14F-4D97-AF65-F5344CB8AC3E}">
        <p14:creationId xmlns:p14="http://schemas.microsoft.com/office/powerpoint/2010/main" val="16117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5698</TotalTime>
  <Words>2064</Words>
  <Application>Microsoft Office PowerPoint</Application>
  <PresentationFormat>On-screen Show (16:9)</PresentationFormat>
  <Paragraphs>207</Paragraphs>
  <Slides>11</Slides>
  <Notes>11</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Rounded MT Bold</vt:lpstr>
      <vt:lpstr>Calibri</vt:lpstr>
      <vt:lpstr>Office Theme</vt:lpstr>
      <vt:lpstr>Welcome</vt:lpstr>
      <vt:lpstr>Loop of Participants</vt:lpstr>
      <vt:lpstr>Puzzle 1 – Statutory regime</vt:lpstr>
      <vt:lpstr>Puzzle 2 – typical RBI approach</vt:lpstr>
      <vt:lpstr>Puzzle 3 – PoF(t) analysis</vt:lpstr>
      <vt:lpstr>CoRBI® methodology</vt:lpstr>
      <vt:lpstr>Synergy of tools</vt:lpstr>
      <vt:lpstr>Thank you</vt:lpstr>
      <vt:lpstr>Risk analysis in AM</vt:lpstr>
      <vt:lpstr>Failure risk origin</vt:lpstr>
      <vt:lpstr>Contents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QTY</dc:title>
  <dc:creator>Yury</dc:creator>
  <cp:lastModifiedBy>Karen Cambridge</cp:lastModifiedBy>
  <cp:revision>282</cp:revision>
  <cp:lastPrinted>2017-05-08T07:39:07Z</cp:lastPrinted>
  <dcterms:created xsi:type="dcterms:W3CDTF">2017-01-05T23:36:03Z</dcterms:created>
  <dcterms:modified xsi:type="dcterms:W3CDTF">2021-06-10T06:18:54Z</dcterms:modified>
</cp:coreProperties>
</file>